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4" r:id="rId1"/>
  </p:sldMasterIdLst>
  <p:notesMasterIdLst>
    <p:notesMasterId r:id="rId22"/>
  </p:notesMasterIdLst>
  <p:sldIdLst>
    <p:sldId id="256" r:id="rId2"/>
    <p:sldId id="258" r:id="rId3"/>
    <p:sldId id="261" r:id="rId4"/>
    <p:sldId id="330" r:id="rId5"/>
    <p:sldId id="262" r:id="rId6"/>
    <p:sldId id="331" r:id="rId7"/>
    <p:sldId id="332" r:id="rId8"/>
    <p:sldId id="299" r:id="rId9"/>
    <p:sldId id="334" r:id="rId10"/>
    <p:sldId id="335" r:id="rId11"/>
    <p:sldId id="27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267" r:id="rId20"/>
    <p:sldId id="303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F267FD-3D9C-4B8B-81FA-ED1120BC9B15}">
  <a:tblStyle styleId="{BBF267FD-3D9C-4B8B-81FA-ED1120BC9B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1152" y="-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09512ea0c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09512ea0c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558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209512ea0c_1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209512ea0c_1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596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09512ea0c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09512ea0c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507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1237dacfa85_12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1237dacfa85_12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367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40254e57e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40254e57e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1237dacfa85_12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1237dacfa85_12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09512ea0c_1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09512ea0c_1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09512ea0c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09512ea0c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09512ea0c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09512ea0c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916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209512ea0c_1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209512ea0c_1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09512ea0c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09512ea0c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567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1237dacfa85_12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1237dacfa85_12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09512ea0c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09512ea0c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224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40254e57ee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40254e57ee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01010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62950" y="1609326"/>
            <a:ext cx="4541700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62950" y="3409925"/>
            <a:ext cx="45417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1462950" y="1103026"/>
            <a:ext cx="454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41"/>
          <p:cNvGrpSpPr/>
          <p:nvPr/>
        </p:nvGrpSpPr>
        <p:grpSpPr>
          <a:xfrm>
            <a:off x="2960536" y="-3460351"/>
            <a:ext cx="9532664" cy="6139099"/>
            <a:chOff x="2960536" y="-3460351"/>
            <a:chExt cx="9532664" cy="6139099"/>
          </a:xfrm>
        </p:grpSpPr>
        <p:pic>
          <p:nvPicPr>
            <p:cNvPr id="420" name="Google Shape;420;p41"/>
            <p:cNvPicPr preferRelativeResize="0"/>
            <p:nvPr/>
          </p:nvPicPr>
          <p:blipFill rotWithShape="1">
            <a:blip r:embed="rId3">
              <a:alphaModFix/>
            </a:blip>
            <a:srcRect t="8717"/>
            <a:stretch/>
          </p:blipFill>
          <p:spPr>
            <a:xfrm rot="10800000" flipH="1">
              <a:off x="2960536" y="-3460351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41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5400000">
              <a:off x="7780324" y="-2034128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41"/>
          <p:cNvGrpSpPr/>
          <p:nvPr/>
        </p:nvGrpSpPr>
        <p:grpSpPr>
          <a:xfrm rot="5400000">
            <a:off x="-2086040" y="3341404"/>
            <a:ext cx="3514194" cy="3677603"/>
            <a:chOff x="5864904" y="-3028300"/>
            <a:chExt cx="4914957" cy="5143501"/>
          </a:xfrm>
        </p:grpSpPr>
        <p:pic>
          <p:nvPicPr>
            <p:cNvPr id="423" name="Google Shape;423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p41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42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428" name="Google Shape;428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42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0" name="Google Shape;4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92915" y="-674016"/>
            <a:ext cx="3455878" cy="352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43"/>
          <p:cNvGrpSpPr/>
          <p:nvPr/>
        </p:nvGrpSpPr>
        <p:grpSpPr>
          <a:xfrm>
            <a:off x="-1436518" y="-2222816"/>
            <a:ext cx="3373135" cy="3529985"/>
            <a:chOff x="-2482653" y="-2238475"/>
            <a:chExt cx="4914957" cy="5143501"/>
          </a:xfrm>
        </p:grpSpPr>
        <p:pic>
          <p:nvPicPr>
            <p:cNvPr id="434" name="Google Shape;434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p43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6" name="Google Shape;436;p4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43"/>
          <p:cNvGrpSpPr/>
          <p:nvPr/>
        </p:nvGrpSpPr>
        <p:grpSpPr>
          <a:xfrm flipH="1">
            <a:off x="7599194" y="3090797"/>
            <a:ext cx="2543490" cy="2661762"/>
            <a:chOff x="-2482653" y="-2238475"/>
            <a:chExt cx="4914957" cy="5143501"/>
          </a:xfrm>
        </p:grpSpPr>
        <p:pic>
          <p:nvPicPr>
            <p:cNvPr id="438" name="Google Shape;43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Google Shape;439;p43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0" name="Google Shape;44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8035622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4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44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445" name="Google Shape;445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44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7" name="Google Shape;447;p44"/>
          <p:cNvPicPr preferRelativeResize="0"/>
          <p:nvPr/>
        </p:nvPicPr>
        <p:blipFill rotWithShape="1">
          <a:blip r:embed="rId5">
            <a:alphaModFix/>
          </a:blip>
          <a:srcRect l="17360" t="15311" r="23370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743200" y="2394474"/>
            <a:ext cx="412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819400" y="1466750"/>
            <a:ext cx="1243500" cy="84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743200" y="3236275"/>
            <a:ext cx="41214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>
            <a:off x="-3359450" y="209550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/>
          <p:cNvGrpSpPr/>
          <p:nvPr/>
        </p:nvGrpSpPr>
        <p:grpSpPr>
          <a:xfrm>
            <a:off x="-2482653" y="-2238475"/>
            <a:ext cx="4914957" cy="5143501"/>
            <a:chOff x="-2482653" y="-2238475"/>
            <a:chExt cx="4914957" cy="5143501"/>
          </a:xfrm>
        </p:grpSpPr>
        <p:pic>
          <p:nvPicPr>
            <p:cNvPr id="62" name="Google Shape;62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9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" name="Google Shape;6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847" y="120625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14307" y="3192113"/>
            <a:ext cx="6994611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9"/>
          <p:cNvGrpSpPr/>
          <p:nvPr/>
        </p:nvGrpSpPr>
        <p:grpSpPr>
          <a:xfrm>
            <a:off x="1812256" y="4608574"/>
            <a:ext cx="1038288" cy="281297"/>
            <a:chOff x="2443300" y="461900"/>
            <a:chExt cx="403250" cy="109250"/>
          </a:xfrm>
        </p:grpSpPr>
        <p:sp>
          <p:nvSpPr>
            <p:cNvPr id="67" name="Google Shape;67;p9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" name="Google Shape;74;p9"/>
          <p:cNvPicPr preferRelativeResize="0"/>
          <p:nvPr/>
        </p:nvPicPr>
        <p:blipFill rotWithShape="1">
          <a:blip r:embed="rId3">
            <a:alphaModFix/>
          </a:blip>
          <a:srcRect l="8833" r="8841"/>
          <a:stretch/>
        </p:blipFill>
        <p:spPr>
          <a:xfrm rot="-5400000">
            <a:off x="2287351" y="-3884749"/>
            <a:ext cx="45690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1492" y="342888"/>
            <a:ext cx="2432520" cy="266183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/>
          <p:nvPr/>
        </p:nvSpPr>
        <p:spPr>
          <a:xfrm>
            <a:off x="7385550" y="772450"/>
            <a:ext cx="1575102" cy="1802722"/>
          </a:xfrm>
          <a:custGeom>
            <a:avLst/>
            <a:gdLst/>
            <a:ahLst/>
            <a:cxnLst/>
            <a:rect l="l" t="t" r="r" b="b"/>
            <a:pathLst>
              <a:path w="44232" h="51065" fill="none" extrusionOk="0">
                <a:moveTo>
                  <a:pt x="0" y="38302"/>
                </a:moveTo>
                <a:lnTo>
                  <a:pt x="0" y="12767"/>
                </a:lnTo>
                <a:lnTo>
                  <a:pt x="22111" y="0"/>
                </a:lnTo>
                <a:lnTo>
                  <a:pt x="44231" y="12767"/>
                </a:lnTo>
                <a:lnTo>
                  <a:pt x="44231" y="38302"/>
                </a:lnTo>
                <a:lnTo>
                  <a:pt x="22111" y="51065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44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2527950" y="1301500"/>
            <a:ext cx="4088100" cy="11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2527950" y="2543075"/>
            <a:ext cx="40881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79" name="Google Shape;79;p9"/>
          <p:cNvPicPr preferRelativeResize="0"/>
          <p:nvPr/>
        </p:nvPicPr>
        <p:blipFill rotWithShape="1">
          <a:blip r:embed="rId8">
            <a:alphaModFix/>
          </a:blip>
          <a:srcRect l="17360" t="15311" r="23370"/>
          <a:stretch/>
        </p:blipFill>
        <p:spPr>
          <a:xfrm rot="-54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title" hasCustomPrompt="1"/>
          </p:nvPr>
        </p:nvSpPr>
        <p:spPr>
          <a:xfrm>
            <a:off x="82180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715100" y="2372625"/>
            <a:ext cx="255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2" hasCustomPrompt="1"/>
          </p:nvPr>
        </p:nvSpPr>
        <p:spPr>
          <a:xfrm>
            <a:off x="339595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3"/>
          </p:nvPr>
        </p:nvSpPr>
        <p:spPr>
          <a:xfrm>
            <a:off x="3294150" y="237262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4" hasCustomPrompt="1"/>
          </p:nvPr>
        </p:nvSpPr>
        <p:spPr>
          <a:xfrm>
            <a:off x="5981000" y="1385100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5"/>
          </p:nvPr>
        </p:nvSpPr>
        <p:spPr>
          <a:xfrm>
            <a:off x="5879209" y="237262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6" hasCustomPrompt="1"/>
          </p:nvPr>
        </p:nvSpPr>
        <p:spPr>
          <a:xfrm>
            <a:off x="821800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7"/>
          </p:nvPr>
        </p:nvSpPr>
        <p:spPr>
          <a:xfrm>
            <a:off x="715100" y="4123775"/>
            <a:ext cx="255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8" hasCustomPrompt="1"/>
          </p:nvPr>
        </p:nvSpPr>
        <p:spPr>
          <a:xfrm>
            <a:off x="3395950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3294150" y="412377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3" hasCustomPrompt="1"/>
          </p:nvPr>
        </p:nvSpPr>
        <p:spPr>
          <a:xfrm>
            <a:off x="5981001" y="3139925"/>
            <a:ext cx="713700" cy="48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5879209" y="4123775"/>
            <a:ext cx="25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715100" y="1962150"/>
            <a:ext cx="25512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6"/>
          </p:nvPr>
        </p:nvSpPr>
        <p:spPr>
          <a:xfrm>
            <a:off x="3294150" y="1962150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7"/>
          </p:nvPr>
        </p:nvSpPr>
        <p:spPr>
          <a:xfrm>
            <a:off x="5879200" y="1962150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8"/>
          </p:nvPr>
        </p:nvSpPr>
        <p:spPr>
          <a:xfrm>
            <a:off x="715100" y="3719151"/>
            <a:ext cx="25512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9"/>
          </p:nvPr>
        </p:nvSpPr>
        <p:spPr>
          <a:xfrm>
            <a:off x="3294150" y="3719151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20"/>
          </p:nvPr>
        </p:nvSpPr>
        <p:spPr>
          <a:xfrm>
            <a:off x="5879200" y="3719151"/>
            <a:ext cx="2551500" cy="3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172" y="-759100"/>
            <a:ext cx="503550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3"/>
          <p:cNvGrpSpPr/>
          <p:nvPr/>
        </p:nvGrpSpPr>
        <p:grpSpPr>
          <a:xfrm rot="-5400000">
            <a:off x="8253481" y="3927012"/>
            <a:ext cx="1038288" cy="281297"/>
            <a:chOff x="2443300" y="461900"/>
            <a:chExt cx="403250" cy="109250"/>
          </a:xfrm>
        </p:grpSpPr>
        <p:sp>
          <p:nvSpPr>
            <p:cNvPr id="112" name="Google Shape;112;p13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9" name="Google Shape;119;p13"/>
          <p:cNvPicPr preferRelativeResize="0"/>
          <p:nvPr/>
        </p:nvPicPr>
        <p:blipFill rotWithShape="1">
          <a:blip r:embed="rId4">
            <a:alphaModFix/>
          </a:blip>
          <a:srcRect l="17360" t="15311" r="23370"/>
          <a:stretch/>
        </p:blipFill>
        <p:spPr>
          <a:xfrm flipH="1">
            <a:off x="7351985" y="-200290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9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2960700" y="1276650"/>
            <a:ext cx="44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2" hasCustomPrompt="1"/>
          </p:nvPr>
        </p:nvSpPr>
        <p:spPr>
          <a:xfrm>
            <a:off x="6082775" y="2567851"/>
            <a:ext cx="1243500" cy="84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>
            <a:off x="2960700" y="2118450"/>
            <a:ext cx="44418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1"/>
          </p:nvPr>
        </p:nvSpPr>
        <p:spPr>
          <a:xfrm>
            <a:off x="1941225" y="2945720"/>
            <a:ext cx="494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2"/>
          </p:nvPr>
        </p:nvSpPr>
        <p:spPr>
          <a:xfrm>
            <a:off x="1941225" y="1934527"/>
            <a:ext cx="494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3"/>
          </p:nvPr>
        </p:nvSpPr>
        <p:spPr>
          <a:xfrm>
            <a:off x="1941225" y="1515150"/>
            <a:ext cx="4947000" cy="37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4"/>
          </p:nvPr>
        </p:nvSpPr>
        <p:spPr>
          <a:xfrm>
            <a:off x="1941225" y="2526349"/>
            <a:ext cx="4947000" cy="37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subTitle" idx="5"/>
          </p:nvPr>
        </p:nvSpPr>
        <p:spPr>
          <a:xfrm>
            <a:off x="1941225" y="3956922"/>
            <a:ext cx="494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6"/>
          </p:nvPr>
        </p:nvSpPr>
        <p:spPr>
          <a:xfrm flipH="1">
            <a:off x="1941100" y="3537548"/>
            <a:ext cx="4947000" cy="37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14507" y="2816538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34"/>
          <p:cNvGrpSpPr/>
          <p:nvPr/>
        </p:nvGrpSpPr>
        <p:grpSpPr>
          <a:xfrm>
            <a:off x="2960536" y="-3460351"/>
            <a:ext cx="9532664" cy="6139099"/>
            <a:chOff x="2960536" y="-3460351"/>
            <a:chExt cx="9532664" cy="6139099"/>
          </a:xfrm>
        </p:grpSpPr>
        <p:pic>
          <p:nvPicPr>
            <p:cNvPr id="288" name="Google Shape;288;p34"/>
            <p:cNvPicPr preferRelativeResize="0"/>
            <p:nvPr/>
          </p:nvPicPr>
          <p:blipFill rotWithShape="1">
            <a:blip r:embed="rId4">
              <a:alphaModFix/>
            </a:blip>
            <a:srcRect t="8717"/>
            <a:stretch/>
          </p:blipFill>
          <p:spPr>
            <a:xfrm rot="10800000" flipH="1">
              <a:off x="2960536" y="-3460351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4"/>
            <p:cNvPicPr preferRelativeResize="0"/>
            <p:nvPr/>
          </p:nvPicPr>
          <p:blipFill rotWithShape="1">
            <a:blip r:embed="rId5">
              <a:alphaModFix/>
            </a:blip>
            <a:srcRect l="17360" t="15311" r="23370"/>
            <a:stretch/>
          </p:blipFill>
          <p:spPr>
            <a:xfrm rot="5400000">
              <a:off x="7780324" y="-2034128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" name="Google Shape;290;p34"/>
          <p:cNvGrpSpPr/>
          <p:nvPr/>
        </p:nvGrpSpPr>
        <p:grpSpPr>
          <a:xfrm rot="5400000">
            <a:off x="-2086040" y="3341404"/>
            <a:ext cx="3514194" cy="3677603"/>
            <a:chOff x="5864904" y="-3028300"/>
            <a:chExt cx="4914957" cy="5143501"/>
          </a:xfrm>
        </p:grpSpPr>
        <p:pic>
          <p:nvPicPr>
            <p:cNvPr id="291" name="Google Shape;291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34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olumns">
  <p:cSld name="CUSTOM_1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subTitle" idx="1"/>
          </p:nvPr>
        </p:nvSpPr>
        <p:spPr>
          <a:xfrm>
            <a:off x="1081444" y="4079350"/>
            <a:ext cx="21594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37"/>
          <p:cNvSpPr txBox="1">
            <a:spLocks noGrp="1"/>
          </p:cNvSpPr>
          <p:nvPr>
            <p:ph type="subTitle" idx="2"/>
          </p:nvPr>
        </p:nvSpPr>
        <p:spPr>
          <a:xfrm>
            <a:off x="5903225" y="1713227"/>
            <a:ext cx="21594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37"/>
          <p:cNvSpPr txBox="1">
            <a:spLocks noGrp="1"/>
          </p:cNvSpPr>
          <p:nvPr>
            <p:ph type="subTitle" idx="3"/>
          </p:nvPr>
        </p:nvSpPr>
        <p:spPr>
          <a:xfrm>
            <a:off x="5903250" y="1342425"/>
            <a:ext cx="2159400" cy="37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34" name="Google Shape;334;p37"/>
          <p:cNvSpPr txBox="1">
            <a:spLocks noGrp="1"/>
          </p:cNvSpPr>
          <p:nvPr>
            <p:ph type="subTitle" idx="4"/>
          </p:nvPr>
        </p:nvSpPr>
        <p:spPr>
          <a:xfrm>
            <a:off x="1081469" y="3708550"/>
            <a:ext cx="2159400" cy="37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35" name="Google Shape;335;p37"/>
          <p:cNvSpPr txBox="1">
            <a:spLocks noGrp="1"/>
          </p:cNvSpPr>
          <p:nvPr>
            <p:ph type="subTitle" idx="5"/>
          </p:nvPr>
        </p:nvSpPr>
        <p:spPr>
          <a:xfrm>
            <a:off x="1081444" y="1713218"/>
            <a:ext cx="21594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37"/>
          <p:cNvSpPr txBox="1">
            <a:spLocks noGrp="1"/>
          </p:cNvSpPr>
          <p:nvPr>
            <p:ph type="subTitle" idx="6"/>
          </p:nvPr>
        </p:nvSpPr>
        <p:spPr>
          <a:xfrm flipH="1">
            <a:off x="1081356" y="1342425"/>
            <a:ext cx="2159400" cy="37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37" name="Google Shape;337;p37"/>
          <p:cNvSpPr txBox="1">
            <a:spLocks noGrp="1"/>
          </p:cNvSpPr>
          <p:nvPr>
            <p:ph type="subTitle" idx="7"/>
          </p:nvPr>
        </p:nvSpPr>
        <p:spPr>
          <a:xfrm>
            <a:off x="5903225" y="4079372"/>
            <a:ext cx="21594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subTitle" idx="8"/>
          </p:nvPr>
        </p:nvSpPr>
        <p:spPr>
          <a:xfrm>
            <a:off x="5903225" y="3708582"/>
            <a:ext cx="2159400" cy="37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ubTitle" idx="9"/>
          </p:nvPr>
        </p:nvSpPr>
        <p:spPr>
          <a:xfrm>
            <a:off x="1081444" y="2896284"/>
            <a:ext cx="21594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7"/>
          <p:cNvSpPr txBox="1">
            <a:spLocks noGrp="1"/>
          </p:cNvSpPr>
          <p:nvPr>
            <p:ph type="subTitle" idx="13"/>
          </p:nvPr>
        </p:nvSpPr>
        <p:spPr>
          <a:xfrm>
            <a:off x="1081469" y="2525487"/>
            <a:ext cx="2159400" cy="37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341" name="Google Shape;341;p37"/>
          <p:cNvSpPr txBox="1">
            <a:spLocks noGrp="1"/>
          </p:cNvSpPr>
          <p:nvPr>
            <p:ph type="subTitle" idx="14"/>
          </p:nvPr>
        </p:nvSpPr>
        <p:spPr>
          <a:xfrm>
            <a:off x="5903225" y="2896299"/>
            <a:ext cx="21594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37"/>
          <p:cNvSpPr txBox="1">
            <a:spLocks noGrp="1"/>
          </p:cNvSpPr>
          <p:nvPr>
            <p:ph type="subTitle" idx="15"/>
          </p:nvPr>
        </p:nvSpPr>
        <p:spPr>
          <a:xfrm>
            <a:off x="5903250" y="2525503"/>
            <a:ext cx="2159400" cy="37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xanium"/>
              <a:buNone/>
              <a:defRPr sz="2200">
                <a:solidFill>
                  <a:schemeClr val="accent1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grpSp>
        <p:nvGrpSpPr>
          <p:cNvPr id="343" name="Google Shape;343;p37"/>
          <p:cNvGrpSpPr/>
          <p:nvPr/>
        </p:nvGrpSpPr>
        <p:grpSpPr>
          <a:xfrm rot="5400000">
            <a:off x="-2086040" y="3341404"/>
            <a:ext cx="3514194" cy="3677603"/>
            <a:chOff x="5864904" y="-3028300"/>
            <a:chExt cx="4914957" cy="5143501"/>
          </a:xfrm>
        </p:grpSpPr>
        <p:pic>
          <p:nvPicPr>
            <p:cNvPr id="344" name="Google Shape;344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37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6" name="Google Shape;3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37099" y="-351578"/>
            <a:ext cx="2065175" cy="2109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37"/>
          <p:cNvGrpSpPr/>
          <p:nvPr/>
        </p:nvGrpSpPr>
        <p:grpSpPr>
          <a:xfrm>
            <a:off x="-405111" y="-898611"/>
            <a:ext cx="1629308" cy="1705071"/>
            <a:chOff x="-2482653" y="-2238475"/>
            <a:chExt cx="4914957" cy="5143501"/>
          </a:xfrm>
        </p:grpSpPr>
        <p:pic>
          <p:nvPicPr>
            <p:cNvPr id="348" name="Google Shape;34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37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37"/>
          <p:cNvGrpSpPr/>
          <p:nvPr/>
        </p:nvGrpSpPr>
        <p:grpSpPr>
          <a:xfrm flipH="1">
            <a:off x="7431431" y="258199"/>
            <a:ext cx="1038288" cy="281297"/>
            <a:chOff x="2443300" y="461900"/>
            <a:chExt cx="403250" cy="109250"/>
          </a:xfrm>
        </p:grpSpPr>
        <p:sp>
          <p:nvSpPr>
            <p:cNvPr id="351" name="Google Shape;351;p37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0"/>
          <p:cNvSpPr txBox="1">
            <a:spLocks noGrp="1"/>
          </p:cNvSpPr>
          <p:nvPr>
            <p:ph type="ctrTitle"/>
          </p:nvPr>
        </p:nvSpPr>
        <p:spPr>
          <a:xfrm>
            <a:off x="3116525" y="746025"/>
            <a:ext cx="45951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5" name="Google Shape;415;p40"/>
          <p:cNvSpPr txBox="1">
            <a:spLocks noGrp="1"/>
          </p:cNvSpPr>
          <p:nvPr>
            <p:ph type="subTitle" idx="1"/>
          </p:nvPr>
        </p:nvSpPr>
        <p:spPr>
          <a:xfrm>
            <a:off x="3116525" y="1853375"/>
            <a:ext cx="4503900" cy="1323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6" name="Google Shape;416;p40"/>
          <p:cNvSpPr txBox="1"/>
          <p:nvPr/>
        </p:nvSpPr>
        <p:spPr>
          <a:xfrm>
            <a:off x="2953325" y="3542550"/>
            <a:ext cx="47583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CREDITS: 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2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and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3" r:id="rId6"/>
    <p:sldLayoutId id="2147483680" r:id="rId7"/>
    <p:sldLayoutId id="2147483683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50"/>
          <p:cNvGrpSpPr/>
          <p:nvPr/>
        </p:nvGrpSpPr>
        <p:grpSpPr>
          <a:xfrm>
            <a:off x="-390468" y="2858479"/>
            <a:ext cx="10119944" cy="5521386"/>
            <a:chOff x="-435532" y="2814225"/>
            <a:chExt cx="10119944" cy="5521386"/>
          </a:xfrm>
        </p:grpSpPr>
        <p:pic>
          <p:nvPicPr>
            <p:cNvPr id="463" name="Google Shape;463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35532" y="3192113"/>
              <a:ext cx="6994611" cy="51434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4" name="Google Shape;464;p50"/>
            <p:cNvGrpSpPr/>
            <p:nvPr/>
          </p:nvGrpSpPr>
          <p:grpSpPr>
            <a:xfrm>
              <a:off x="1624081" y="4615987"/>
              <a:ext cx="1038288" cy="281297"/>
              <a:chOff x="2443300" y="461900"/>
              <a:chExt cx="403250" cy="109250"/>
            </a:xfrm>
          </p:grpSpPr>
          <p:sp>
            <p:nvSpPr>
              <p:cNvPr id="465" name="Google Shape;465;p50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50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50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50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50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50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50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72" name="Google Shape;472;p50"/>
            <p:cNvPicPr preferRelativeResize="0"/>
            <p:nvPr/>
          </p:nvPicPr>
          <p:blipFill rotWithShape="1">
            <a:blip r:embed="rId4">
              <a:alphaModFix/>
            </a:blip>
            <a:srcRect l="17360" t="15311" r="23370"/>
            <a:stretch/>
          </p:blipFill>
          <p:spPr>
            <a:xfrm rot="10800000">
              <a:off x="5118985" y="281422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3" name="Google Shape;473;p50"/>
          <p:cNvGrpSpPr/>
          <p:nvPr/>
        </p:nvGrpSpPr>
        <p:grpSpPr>
          <a:xfrm>
            <a:off x="-4087047" y="-3028300"/>
            <a:ext cx="6074226" cy="8077999"/>
            <a:chOff x="-4087047" y="-3028300"/>
            <a:chExt cx="6074226" cy="8077999"/>
          </a:xfrm>
        </p:grpSpPr>
        <p:pic>
          <p:nvPicPr>
            <p:cNvPr id="474" name="Google Shape;474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4087047" y="-938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" name="Google Shape;476;p50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50"/>
          <p:cNvSpPr txBox="1">
            <a:spLocks noGrp="1"/>
          </p:cNvSpPr>
          <p:nvPr>
            <p:ph type="ctrTitle"/>
          </p:nvPr>
        </p:nvSpPr>
        <p:spPr>
          <a:xfrm>
            <a:off x="3236946" y="3192113"/>
            <a:ext cx="4541700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TASK 4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8" name="Google Shape;478;p50"/>
          <p:cNvSpPr txBox="1">
            <a:spLocks noGrp="1"/>
          </p:cNvSpPr>
          <p:nvPr>
            <p:ph type="subTitle" idx="1"/>
          </p:nvPr>
        </p:nvSpPr>
        <p:spPr>
          <a:xfrm>
            <a:off x="6443504" y="4249720"/>
            <a:ext cx="45417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GROUP 6</a:t>
            </a:r>
            <a:endParaRPr sz="3200" b="1" dirty="0"/>
          </a:p>
        </p:txBody>
      </p:sp>
      <p:sp>
        <p:nvSpPr>
          <p:cNvPr id="479" name="Google Shape;479;p50"/>
          <p:cNvSpPr txBox="1">
            <a:spLocks noGrp="1"/>
          </p:cNvSpPr>
          <p:nvPr>
            <p:ph type="ctrTitle" idx="2"/>
          </p:nvPr>
        </p:nvSpPr>
        <p:spPr>
          <a:xfrm>
            <a:off x="895142" y="1109106"/>
            <a:ext cx="8084273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MODELLING AND DESIGN OF AN  ARCHIVAL AND RETRIEVAL SYSTEM OF MISSING ITEMS </a:t>
            </a:r>
            <a:endParaRPr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0" name="Google Shape;480;p50"/>
          <p:cNvSpPr/>
          <p:nvPr/>
        </p:nvSpPr>
        <p:spPr>
          <a:xfrm>
            <a:off x="9149811" y="2347064"/>
            <a:ext cx="37" cy="17564"/>
          </a:xfrm>
          <a:custGeom>
            <a:avLst/>
            <a:gdLst/>
            <a:ahLst/>
            <a:cxnLst/>
            <a:rect l="l" t="t" r="r" b="b"/>
            <a:pathLst>
              <a:path w="1" h="481" extrusionOk="0">
                <a:moveTo>
                  <a:pt x="0" y="481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928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50"/>
          <p:cNvGrpSpPr/>
          <p:nvPr/>
        </p:nvGrpSpPr>
        <p:grpSpPr>
          <a:xfrm>
            <a:off x="7676563" y="-633317"/>
            <a:ext cx="6005574" cy="5530601"/>
            <a:chOff x="5873279" y="152400"/>
            <a:chExt cx="6005574" cy="5530601"/>
          </a:xfrm>
        </p:grpSpPr>
        <p:grpSp>
          <p:nvGrpSpPr>
            <p:cNvPr id="482" name="Google Shape;482;p50"/>
            <p:cNvGrpSpPr/>
            <p:nvPr/>
          </p:nvGrpSpPr>
          <p:grpSpPr>
            <a:xfrm>
              <a:off x="5873279" y="152400"/>
              <a:ext cx="6005574" cy="5530601"/>
              <a:chOff x="5873279" y="152400"/>
              <a:chExt cx="6005574" cy="5530601"/>
            </a:xfrm>
          </p:grpSpPr>
          <p:grpSp>
            <p:nvGrpSpPr>
              <p:cNvPr id="483" name="Google Shape;483;p50"/>
              <p:cNvGrpSpPr/>
              <p:nvPr/>
            </p:nvGrpSpPr>
            <p:grpSpPr>
              <a:xfrm rot="10800000">
                <a:off x="6963897" y="539500"/>
                <a:ext cx="4914957" cy="5143501"/>
                <a:chOff x="-2927778" y="-3028300"/>
                <a:chExt cx="4914957" cy="5143501"/>
              </a:xfrm>
            </p:grpSpPr>
            <p:pic>
              <p:nvPicPr>
                <p:cNvPr id="484" name="Google Shape;484;p5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-2927778" y="-3028300"/>
                  <a:ext cx="4914957" cy="51435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85" name="Google Shape;485;p50"/>
                <p:cNvSpPr/>
                <p:nvPr/>
              </p:nvSpPr>
              <p:spPr>
                <a:xfrm>
                  <a:off x="-2504200" y="-2804175"/>
                  <a:ext cx="4066911" cy="4654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486" name="Google Shape;486;p5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873279" y="152400"/>
                <a:ext cx="2432520" cy="26618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87" name="Google Shape;487;p50"/>
            <p:cNvSpPr/>
            <p:nvPr/>
          </p:nvSpPr>
          <p:spPr>
            <a:xfrm>
              <a:off x="6552100" y="583400"/>
              <a:ext cx="1575102" cy="180272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9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"/>
          <p:cNvSpPr txBox="1">
            <a:spLocks noGrp="1"/>
          </p:cNvSpPr>
          <p:nvPr>
            <p:ph type="subTitle" idx="1"/>
          </p:nvPr>
        </p:nvSpPr>
        <p:spPr>
          <a:xfrm>
            <a:off x="1272226" y="2584955"/>
            <a:ext cx="6256973" cy="1088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800" dirty="0"/>
              <a:t>It provides a high level overview of how different components of a system interacts with each </a:t>
            </a:r>
            <a:r>
              <a:rPr lang="en-US" sz="1800" dirty="0" err="1"/>
              <a:t>other,it</a:t>
            </a:r>
            <a:r>
              <a:rPr lang="en-US" sz="1800" dirty="0"/>
              <a:t> illustrates the structure of a system by showing it’s classes , attributes, operation and the relationship amongst them</a:t>
            </a:r>
            <a:endParaRPr sz="1800" dirty="0"/>
          </a:p>
        </p:txBody>
      </p:sp>
      <p:sp>
        <p:nvSpPr>
          <p:cNvPr id="558" name="Google Shape;558;p55"/>
          <p:cNvSpPr txBox="1">
            <a:spLocks noGrp="1"/>
          </p:cNvSpPr>
          <p:nvPr>
            <p:ph type="title"/>
          </p:nvPr>
        </p:nvSpPr>
        <p:spPr>
          <a:xfrm>
            <a:off x="3305561" y="1555359"/>
            <a:ext cx="491495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CLASS DIAGRAM</a:t>
            </a:r>
            <a:endParaRPr sz="3200" dirty="0"/>
          </a:p>
        </p:txBody>
      </p:sp>
      <p:sp>
        <p:nvSpPr>
          <p:cNvPr id="559" name="Google Shape;559;p55"/>
          <p:cNvSpPr txBox="1">
            <a:spLocks noGrp="1"/>
          </p:cNvSpPr>
          <p:nvPr>
            <p:ph type="title" idx="2"/>
          </p:nvPr>
        </p:nvSpPr>
        <p:spPr>
          <a:xfrm>
            <a:off x="2117436" y="579938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560" name="Google Shape;560;p55"/>
          <p:cNvGrpSpPr/>
          <p:nvPr/>
        </p:nvGrpSpPr>
        <p:grpSpPr>
          <a:xfrm>
            <a:off x="5788704" y="-2590150"/>
            <a:ext cx="6150426" cy="7049549"/>
            <a:chOff x="5788704" y="-2590150"/>
            <a:chExt cx="6150426" cy="7049549"/>
          </a:xfrm>
        </p:grpSpPr>
        <p:pic>
          <p:nvPicPr>
            <p:cNvPr id="561" name="Google Shape;56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389136" y="-6841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2" name="Google Shape;562;p55"/>
            <p:cNvGrpSpPr/>
            <p:nvPr/>
          </p:nvGrpSpPr>
          <p:grpSpPr>
            <a:xfrm>
              <a:off x="5788704" y="-2590150"/>
              <a:ext cx="4914957" cy="5143501"/>
              <a:chOff x="5864904" y="-3028300"/>
              <a:chExt cx="4914957" cy="5143501"/>
            </a:xfrm>
          </p:grpSpPr>
          <p:pic>
            <p:nvPicPr>
              <p:cNvPr id="563" name="Google Shape;563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5864904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4" name="Google Shape;564;p55"/>
              <p:cNvSpPr/>
              <p:nvPr/>
            </p:nvSpPr>
            <p:spPr>
              <a:xfrm flipH="1">
                <a:off x="6288972" y="-2804182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5" name="Google Shape;565;p55"/>
          <p:cNvGrpSpPr/>
          <p:nvPr/>
        </p:nvGrpSpPr>
        <p:grpSpPr>
          <a:xfrm>
            <a:off x="-3229797" y="161063"/>
            <a:ext cx="9895948" cy="7366038"/>
            <a:chOff x="-3229797" y="161063"/>
            <a:chExt cx="9895948" cy="7366038"/>
          </a:xfrm>
        </p:grpSpPr>
        <p:grpSp>
          <p:nvGrpSpPr>
            <p:cNvPr id="567" name="Google Shape;567;p55"/>
            <p:cNvGrpSpPr/>
            <p:nvPr/>
          </p:nvGrpSpPr>
          <p:grpSpPr>
            <a:xfrm>
              <a:off x="-3229797" y="161063"/>
              <a:ext cx="6583008" cy="7366038"/>
              <a:chOff x="-3229797" y="161063"/>
              <a:chExt cx="6583008" cy="7366038"/>
            </a:xfrm>
          </p:grpSpPr>
          <p:grpSp>
            <p:nvGrpSpPr>
              <p:cNvPr id="568" name="Google Shape;568;p55"/>
              <p:cNvGrpSpPr/>
              <p:nvPr/>
            </p:nvGrpSpPr>
            <p:grpSpPr>
              <a:xfrm>
                <a:off x="310682" y="161063"/>
                <a:ext cx="2432520" cy="2661830"/>
                <a:chOff x="310682" y="161063"/>
                <a:chExt cx="2432520" cy="2661830"/>
              </a:xfrm>
            </p:grpSpPr>
            <p:sp>
              <p:nvSpPr>
                <p:cNvPr id="569" name="Google Shape;569;p55"/>
                <p:cNvSpPr/>
                <p:nvPr/>
              </p:nvSpPr>
              <p:spPr>
                <a:xfrm>
                  <a:off x="484675" y="583400"/>
                  <a:ext cx="1575102" cy="1802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570" name="Google Shape;570;p5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flipH="1">
                  <a:off x="310682" y="161063"/>
                  <a:ext cx="2432520" cy="266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71" name="Google Shape;571;p5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flipH="1">
                <a:off x="-3229797" y="539500"/>
                <a:ext cx="503550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" name="Google Shape;572;p55"/>
              <p:cNvPicPr preferRelativeResize="0"/>
              <p:nvPr/>
            </p:nvPicPr>
            <p:blipFill rotWithShape="1">
              <a:blip r:embed="rId7">
                <a:alphaModFix/>
              </a:blip>
              <a:srcRect l="17360" t="15311" r="23370"/>
              <a:stretch/>
            </p:blipFill>
            <p:spPr>
              <a:xfrm rot="16200000">
                <a:off x="-1359665" y="2814225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55"/>
            <p:cNvGrpSpPr/>
            <p:nvPr/>
          </p:nvGrpSpPr>
          <p:grpSpPr>
            <a:xfrm flipH="1">
              <a:off x="5627863" y="4615987"/>
              <a:ext cx="1038288" cy="281297"/>
              <a:chOff x="2443300" y="461900"/>
              <a:chExt cx="403250" cy="109250"/>
            </a:xfrm>
          </p:grpSpPr>
          <p:sp>
            <p:nvSpPr>
              <p:cNvPr id="574" name="Google Shape;574;p55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5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5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5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5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5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5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374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69"/>
          <p:cNvSpPr txBox="1">
            <a:spLocks noGrp="1"/>
          </p:cNvSpPr>
          <p:nvPr>
            <p:ph type="title"/>
          </p:nvPr>
        </p:nvSpPr>
        <p:spPr>
          <a:xfrm>
            <a:off x="713250" y="555643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CLASSES IN OUR SYSTEM</a:t>
            </a:r>
            <a:endParaRPr dirty="0"/>
          </a:p>
        </p:txBody>
      </p:sp>
      <p:sp>
        <p:nvSpPr>
          <p:cNvPr id="1032" name="Google Shape;1032;p69"/>
          <p:cNvSpPr txBox="1">
            <a:spLocks noGrp="1"/>
          </p:cNvSpPr>
          <p:nvPr>
            <p:ph type="subTitle" idx="1"/>
          </p:nvPr>
        </p:nvSpPr>
        <p:spPr>
          <a:xfrm>
            <a:off x="1081444" y="4079350"/>
            <a:ext cx="21594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Manages data storage and Retrieval</a:t>
            </a:r>
            <a:endParaRPr dirty="0"/>
          </a:p>
        </p:txBody>
      </p:sp>
      <p:sp>
        <p:nvSpPr>
          <p:cNvPr id="1033" name="Google Shape;1033;p69"/>
          <p:cNvSpPr txBox="1">
            <a:spLocks noGrp="1"/>
          </p:cNvSpPr>
          <p:nvPr>
            <p:ph type="subTitle" idx="2"/>
          </p:nvPr>
        </p:nvSpPr>
        <p:spPr>
          <a:xfrm>
            <a:off x="5903225" y="1713227"/>
            <a:ext cx="21594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Represents images uploaded  by the user</a:t>
            </a:r>
            <a:endParaRPr dirty="0"/>
          </a:p>
        </p:txBody>
      </p:sp>
      <p:sp>
        <p:nvSpPr>
          <p:cNvPr id="1034" name="Google Shape;1034;p69"/>
          <p:cNvSpPr txBox="1">
            <a:spLocks noGrp="1"/>
          </p:cNvSpPr>
          <p:nvPr>
            <p:ph type="subTitle" idx="3"/>
          </p:nvPr>
        </p:nvSpPr>
        <p:spPr>
          <a:xfrm>
            <a:off x="5903250" y="1342425"/>
            <a:ext cx="2159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CLASS</a:t>
            </a:r>
            <a:endParaRPr dirty="0"/>
          </a:p>
        </p:txBody>
      </p:sp>
      <p:sp>
        <p:nvSpPr>
          <p:cNvPr id="1035" name="Google Shape;1035;p69"/>
          <p:cNvSpPr txBox="1">
            <a:spLocks noGrp="1"/>
          </p:cNvSpPr>
          <p:nvPr>
            <p:ph type="subTitle" idx="4"/>
          </p:nvPr>
        </p:nvSpPr>
        <p:spPr>
          <a:xfrm>
            <a:off x="1081469" y="3708550"/>
            <a:ext cx="2159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CLASS</a:t>
            </a:r>
            <a:endParaRPr dirty="0"/>
          </a:p>
        </p:txBody>
      </p:sp>
      <p:sp>
        <p:nvSpPr>
          <p:cNvPr id="1036" name="Google Shape;1036;p69"/>
          <p:cNvSpPr txBox="1">
            <a:spLocks noGrp="1"/>
          </p:cNvSpPr>
          <p:nvPr>
            <p:ph type="subTitle" idx="5"/>
          </p:nvPr>
        </p:nvSpPr>
        <p:spPr>
          <a:xfrm>
            <a:off x="1081443" y="1801928"/>
            <a:ext cx="3111866" cy="4404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Manages user related activities like registration, authentication </a:t>
            </a:r>
            <a:r>
              <a:rPr lang="en-US" dirty="0" err="1"/>
              <a:t>etc</a:t>
            </a:r>
            <a:endParaRPr dirty="0"/>
          </a:p>
        </p:txBody>
      </p:sp>
      <p:sp>
        <p:nvSpPr>
          <p:cNvPr id="1037" name="Google Shape;1037;p69"/>
          <p:cNvSpPr txBox="1">
            <a:spLocks noGrp="1"/>
          </p:cNvSpPr>
          <p:nvPr>
            <p:ph type="subTitle" idx="6"/>
          </p:nvPr>
        </p:nvSpPr>
        <p:spPr>
          <a:xfrm flipH="1">
            <a:off x="1081356" y="1342425"/>
            <a:ext cx="2159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CLASS</a:t>
            </a:r>
            <a:endParaRPr dirty="0"/>
          </a:p>
        </p:txBody>
      </p:sp>
      <p:sp>
        <p:nvSpPr>
          <p:cNvPr id="1038" name="Google Shape;1038;p69"/>
          <p:cNvSpPr txBox="1">
            <a:spLocks noGrp="1"/>
          </p:cNvSpPr>
          <p:nvPr>
            <p:ph type="subTitle" idx="7"/>
          </p:nvPr>
        </p:nvSpPr>
        <p:spPr>
          <a:xfrm>
            <a:off x="5903225" y="4079372"/>
            <a:ext cx="21594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Represents notifications sent to the user</a:t>
            </a:r>
            <a:endParaRPr dirty="0"/>
          </a:p>
        </p:txBody>
      </p:sp>
      <p:sp>
        <p:nvSpPr>
          <p:cNvPr id="1039" name="Google Shape;1039;p69"/>
          <p:cNvSpPr txBox="1">
            <a:spLocks noGrp="1"/>
          </p:cNvSpPr>
          <p:nvPr>
            <p:ph type="subTitle" idx="8"/>
          </p:nvPr>
        </p:nvSpPr>
        <p:spPr>
          <a:xfrm>
            <a:off x="5903225" y="3708582"/>
            <a:ext cx="2705066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NOTIFICATION CLASS</a:t>
            </a:r>
            <a:endParaRPr dirty="0"/>
          </a:p>
        </p:txBody>
      </p:sp>
      <p:sp>
        <p:nvSpPr>
          <p:cNvPr id="1040" name="Google Shape;1040;p69"/>
          <p:cNvSpPr txBox="1">
            <a:spLocks noGrp="1"/>
          </p:cNvSpPr>
          <p:nvPr>
            <p:ph type="subTitle" idx="9"/>
          </p:nvPr>
        </p:nvSpPr>
        <p:spPr>
          <a:xfrm>
            <a:off x="1081444" y="3267086"/>
            <a:ext cx="2159400" cy="158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Manages the system and provides support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1" name="Google Shape;1041;p69"/>
          <p:cNvSpPr txBox="1">
            <a:spLocks noGrp="1"/>
          </p:cNvSpPr>
          <p:nvPr>
            <p:ph type="subTitle" idx="13"/>
          </p:nvPr>
        </p:nvSpPr>
        <p:spPr>
          <a:xfrm>
            <a:off x="1081469" y="2525487"/>
            <a:ext cx="2159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CLASS</a:t>
            </a:r>
            <a:endParaRPr dirty="0"/>
          </a:p>
        </p:txBody>
      </p:sp>
      <p:sp>
        <p:nvSpPr>
          <p:cNvPr id="1042" name="Google Shape;1042;p69"/>
          <p:cNvSpPr txBox="1">
            <a:spLocks noGrp="1"/>
          </p:cNvSpPr>
          <p:nvPr>
            <p:ph type="subTitle" idx="14"/>
          </p:nvPr>
        </p:nvSpPr>
        <p:spPr>
          <a:xfrm>
            <a:off x="5903225" y="2896299"/>
            <a:ext cx="2159400" cy="5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Provides location of  the missing item </a:t>
            </a:r>
            <a:endParaRPr dirty="0"/>
          </a:p>
        </p:txBody>
      </p:sp>
      <p:sp>
        <p:nvSpPr>
          <p:cNvPr id="1043" name="Google Shape;1043;p69"/>
          <p:cNvSpPr txBox="1">
            <a:spLocks noGrp="1"/>
          </p:cNvSpPr>
          <p:nvPr>
            <p:ph type="subTitle" idx="15"/>
          </p:nvPr>
        </p:nvSpPr>
        <p:spPr>
          <a:xfrm>
            <a:off x="5903250" y="2525503"/>
            <a:ext cx="2159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LOCATION CLASS</a:t>
            </a:r>
            <a:endParaRPr dirty="0"/>
          </a:p>
        </p:txBody>
      </p:sp>
      <p:sp>
        <p:nvSpPr>
          <p:cNvPr id="1044" name="Google Shape;1044;p69"/>
          <p:cNvSpPr/>
          <p:nvPr/>
        </p:nvSpPr>
        <p:spPr>
          <a:xfrm>
            <a:off x="3469338" y="1426581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69"/>
          <p:cNvSpPr/>
          <p:nvPr/>
        </p:nvSpPr>
        <p:spPr>
          <a:xfrm>
            <a:off x="4829838" y="1426581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69"/>
          <p:cNvSpPr/>
          <p:nvPr/>
        </p:nvSpPr>
        <p:spPr>
          <a:xfrm>
            <a:off x="3469338" y="2609644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69"/>
          <p:cNvSpPr/>
          <p:nvPr/>
        </p:nvSpPr>
        <p:spPr>
          <a:xfrm>
            <a:off x="4829838" y="2609644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69"/>
          <p:cNvSpPr/>
          <p:nvPr/>
        </p:nvSpPr>
        <p:spPr>
          <a:xfrm>
            <a:off x="3469338" y="3792719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69"/>
          <p:cNvSpPr/>
          <p:nvPr/>
        </p:nvSpPr>
        <p:spPr>
          <a:xfrm>
            <a:off x="4829838" y="3792719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69"/>
          <p:cNvSpPr/>
          <p:nvPr/>
        </p:nvSpPr>
        <p:spPr>
          <a:xfrm>
            <a:off x="3716476" y="3983149"/>
            <a:ext cx="350548" cy="350548"/>
          </a:xfrm>
          <a:custGeom>
            <a:avLst/>
            <a:gdLst/>
            <a:ahLst/>
            <a:cxnLst/>
            <a:rect l="l" t="t" r="r" b="b"/>
            <a:pathLst>
              <a:path w="11014" h="11014" extrusionOk="0">
                <a:moveTo>
                  <a:pt x="3739" y="358"/>
                </a:moveTo>
                <a:cubicBezTo>
                  <a:pt x="4048" y="358"/>
                  <a:pt x="4298" y="608"/>
                  <a:pt x="4298" y="917"/>
                </a:cubicBezTo>
                <a:cubicBezTo>
                  <a:pt x="4298" y="1131"/>
                  <a:pt x="4203" y="1310"/>
                  <a:pt x="4024" y="1405"/>
                </a:cubicBezTo>
                <a:cubicBezTo>
                  <a:pt x="3953" y="1441"/>
                  <a:pt x="3929" y="1501"/>
                  <a:pt x="3929" y="1560"/>
                </a:cubicBezTo>
                <a:lnTo>
                  <a:pt x="3929" y="1965"/>
                </a:lnTo>
                <a:cubicBezTo>
                  <a:pt x="3929" y="2048"/>
                  <a:pt x="4001" y="2143"/>
                  <a:pt x="4108" y="2143"/>
                </a:cubicBezTo>
                <a:lnTo>
                  <a:pt x="5334" y="2143"/>
                </a:lnTo>
                <a:lnTo>
                  <a:pt x="5334" y="3358"/>
                </a:lnTo>
                <a:cubicBezTo>
                  <a:pt x="5334" y="3453"/>
                  <a:pt x="5406" y="3536"/>
                  <a:pt x="5513" y="3536"/>
                </a:cubicBezTo>
                <a:lnTo>
                  <a:pt x="5906" y="3536"/>
                </a:lnTo>
                <a:cubicBezTo>
                  <a:pt x="5965" y="3536"/>
                  <a:pt x="6025" y="3513"/>
                  <a:pt x="6060" y="3453"/>
                </a:cubicBezTo>
                <a:cubicBezTo>
                  <a:pt x="6168" y="3275"/>
                  <a:pt x="6358" y="3167"/>
                  <a:pt x="6549" y="3167"/>
                </a:cubicBezTo>
                <a:cubicBezTo>
                  <a:pt x="6858" y="3167"/>
                  <a:pt x="7120" y="3417"/>
                  <a:pt x="7120" y="3727"/>
                </a:cubicBezTo>
                <a:cubicBezTo>
                  <a:pt x="7120" y="4048"/>
                  <a:pt x="6858" y="4298"/>
                  <a:pt x="6549" y="4298"/>
                </a:cubicBezTo>
                <a:cubicBezTo>
                  <a:pt x="6346" y="4298"/>
                  <a:pt x="6168" y="4191"/>
                  <a:pt x="6060" y="4013"/>
                </a:cubicBezTo>
                <a:cubicBezTo>
                  <a:pt x="6025" y="3953"/>
                  <a:pt x="5965" y="3929"/>
                  <a:pt x="5906" y="3929"/>
                </a:cubicBezTo>
                <a:lnTo>
                  <a:pt x="5513" y="3929"/>
                </a:lnTo>
                <a:cubicBezTo>
                  <a:pt x="5417" y="3929"/>
                  <a:pt x="5334" y="4001"/>
                  <a:pt x="5334" y="4108"/>
                </a:cubicBezTo>
                <a:lnTo>
                  <a:pt x="5334" y="5322"/>
                </a:lnTo>
                <a:lnTo>
                  <a:pt x="4286" y="5322"/>
                </a:lnTo>
                <a:lnTo>
                  <a:pt x="4286" y="5191"/>
                </a:lnTo>
                <a:cubicBezTo>
                  <a:pt x="4513" y="5013"/>
                  <a:pt x="4655" y="4739"/>
                  <a:pt x="4655" y="4465"/>
                </a:cubicBezTo>
                <a:cubicBezTo>
                  <a:pt x="4655" y="3953"/>
                  <a:pt x="4239" y="3536"/>
                  <a:pt x="3739" y="3536"/>
                </a:cubicBezTo>
                <a:cubicBezTo>
                  <a:pt x="3227" y="3536"/>
                  <a:pt x="2810" y="3953"/>
                  <a:pt x="2810" y="4465"/>
                </a:cubicBezTo>
                <a:cubicBezTo>
                  <a:pt x="2810" y="4739"/>
                  <a:pt x="2953" y="5025"/>
                  <a:pt x="3191" y="5191"/>
                </a:cubicBezTo>
                <a:lnTo>
                  <a:pt x="3191" y="5322"/>
                </a:lnTo>
                <a:lnTo>
                  <a:pt x="2143" y="5322"/>
                </a:lnTo>
                <a:lnTo>
                  <a:pt x="2143" y="2143"/>
                </a:lnTo>
                <a:lnTo>
                  <a:pt x="3370" y="2143"/>
                </a:lnTo>
                <a:cubicBezTo>
                  <a:pt x="3453" y="2143"/>
                  <a:pt x="3548" y="2060"/>
                  <a:pt x="3548" y="1965"/>
                </a:cubicBezTo>
                <a:lnTo>
                  <a:pt x="3548" y="1560"/>
                </a:lnTo>
                <a:cubicBezTo>
                  <a:pt x="3548" y="1501"/>
                  <a:pt x="3512" y="1441"/>
                  <a:pt x="3453" y="1405"/>
                </a:cubicBezTo>
                <a:cubicBezTo>
                  <a:pt x="3274" y="1298"/>
                  <a:pt x="3167" y="1108"/>
                  <a:pt x="3167" y="917"/>
                </a:cubicBezTo>
                <a:cubicBezTo>
                  <a:pt x="3167" y="608"/>
                  <a:pt x="3429" y="358"/>
                  <a:pt x="3739" y="358"/>
                </a:cubicBezTo>
                <a:close/>
                <a:moveTo>
                  <a:pt x="8870" y="5644"/>
                </a:moveTo>
                <a:lnTo>
                  <a:pt x="8870" y="7632"/>
                </a:lnTo>
                <a:lnTo>
                  <a:pt x="8870" y="7858"/>
                </a:lnTo>
                <a:lnTo>
                  <a:pt x="8870" y="8870"/>
                </a:lnTo>
                <a:lnTo>
                  <a:pt x="7656" y="8870"/>
                </a:lnTo>
                <a:cubicBezTo>
                  <a:pt x="7561" y="8870"/>
                  <a:pt x="7477" y="8942"/>
                  <a:pt x="7477" y="9049"/>
                </a:cubicBezTo>
                <a:lnTo>
                  <a:pt x="7477" y="9442"/>
                </a:lnTo>
                <a:cubicBezTo>
                  <a:pt x="7477" y="9502"/>
                  <a:pt x="7501" y="9561"/>
                  <a:pt x="7561" y="9597"/>
                </a:cubicBezTo>
                <a:cubicBezTo>
                  <a:pt x="7739" y="9704"/>
                  <a:pt x="7846" y="9894"/>
                  <a:pt x="7846" y="10085"/>
                </a:cubicBezTo>
                <a:cubicBezTo>
                  <a:pt x="7846" y="10394"/>
                  <a:pt x="7596" y="10656"/>
                  <a:pt x="7275" y="10656"/>
                </a:cubicBezTo>
                <a:cubicBezTo>
                  <a:pt x="6965" y="10656"/>
                  <a:pt x="6715" y="10394"/>
                  <a:pt x="6715" y="10085"/>
                </a:cubicBezTo>
                <a:cubicBezTo>
                  <a:pt x="6715" y="9883"/>
                  <a:pt x="6822" y="9704"/>
                  <a:pt x="7001" y="9597"/>
                </a:cubicBezTo>
                <a:cubicBezTo>
                  <a:pt x="7061" y="9561"/>
                  <a:pt x="7084" y="9502"/>
                  <a:pt x="7084" y="9442"/>
                </a:cubicBezTo>
                <a:lnTo>
                  <a:pt x="7084" y="9049"/>
                </a:lnTo>
                <a:cubicBezTo>
                  <a:pt x="7084" y="8954"/>
                  <a:pt x="7013" y="8870"/>
                  <a:pt x="6906" y="8870"/>
                </a:cubicBezTo>
                <a:lnTo>
                  <a:pt x="5691" y="8870"/>
                </a:lnTo>
                <a:lnTo>
                  <a:pt x="5691" y="7644"/>
                </a:lnTo>
                <a:cubicBezTo>
                  <a:pt x="5691" y="7549"/>
                  <a:pt x="5608" y="7466"/>
                  <a:pt x="5513" y="7466"/>
                </a:cubicBezTo>
                <a:lnTo>
                  <a:pt x="5108" y="7466"/>
                </a:lnTo>
                <a:cubicBezTo>
                  <a:pt x="5048" y="7466"/>
                  <a:pt x="4989" y="7489"/>
                  <a:pt x="4953" y="7549"/>
                </a:cubicBezTo>
                <a:cubicBezTo>
                  <a:pt x="4846" y="7739"/>
                  <a:pt x="4655" y="7835"/>
                  <a:pt x="4465" y="7835"/>
                </a:cubicBezTo>
                <a:cubicBezTo>
                  <a:pt x="4155" y="7835"/>
                  <a:pt x="3905" y="7585"/>
                  <a:pt x="3905" y="7251"/>
                </a:cubicBezTo>
                <a:cubicBezTo>
                  <a:pt x="3905" y="6942"/>
                  <a:pt x="4155" y="6680"/>
                  <a:pt x="4465" y="6680"/>
                </a:cubicBezTo>
                <a:cubicBezTo>
                  <a:pt x="4679" y="6680"/>
                  <a:pt x="4846" y="6787"/>
                  <a:pt x="4953" y="6954"/>
                </a:cubicBezTo>
                <a:cubicBezTo>
                  <a:pt x="4989" y="7013"/>
                  <a:pt x="5048" y="7049"/>
                  <a:pt x="5108" y="7049"/>
                </a:cubicBezTo>
                <a:lnTo>
                  <a:pt x="5513" y="7049"/>
                </a:lnTo>
                <a:cubicBezTo>
                  <a:pt x="5596" y="7049"/>
                  <a:pt x="5691" y="6977"/>
                  <a:pt x="5691" y="6870"/>
                </a:cubicBezTo>
                <a:lnTo>
                  <a:pt x="5691" y="5644"/>
                </a:lnTo>
                <a:lnTo>
                  <a:pt x="6727" y="5644"/>
                </a:lnTo>
                <a:lnTo>
                  <a:pt x="6727" y="5787"/>
                </a:lnTo>
                <a:cubicBezTo>
                  <a:pt x="6501" y="5965"/>
                  <a:pt x="6358" y="6227"/>
                  <a:pt x="6358" y="6513"/>
                </a:cubicBezTo>
                <a:cubicBezTo>
                  <a:pt x="6358" y="7013"/>
                  <a:pt x="6775" y="7430"/>
                  <a:pt x="7275" y="7430"/>
                </a:cubicBezTo>
                <a:cubicBezTo>
                  <a:pt x="7787" y="7430"/>
                  <a:pt x="8204" y="7013"/>
                  <a:pt x="8204" y="6513"/>
                </a:cubicBezTo>
                <a:cubicBezTo>
                  <a:pt x="8204" y="6227"/>
                  <a:pt x="8073" y="5942"/>
                  <a:pt x="7834" y="5787"/>
                </a:cubicBezTo>
                <a:lnTo>
                  <a:pt x="7834" y="5644"/>
                </a:lnTo>
                <a:close/>
                <a:moveTo>
                  <a:pt x="3739" y="0"/>
                </a:moveTo>
                <a:cubicBezTo>
                  <a:pt x="3227" y="0"/>
                  <a:pt x="2810" y="405"/>
                  <a:pt x="2810" y="917"/>
                </a:cubicBezTo>
                <a:cubicBezTo>
                  <a:pt x="2810" y="1203"/>
                  <a:pt x="2941" y="1489"/>
                  <a:pt x="3179" y="1643"/>
                </a:cubicBezTo>
                <a:lnTo>
                  <a:pt x="3179" y="1786"/>
                </a:lnTo>
                <a:lnTo>
                  <a:pt x="1965" y="1786"/>
                </a:lnTo>
                <a:cubicBezTo>
                  <a:pt x="1869" y="1786"/>
                  <a:pt x="1786" y="1858"/>
                  <a:pt x="1786" y="1965"/>
                </a:cubicBezTo>
                <a:lnTo>
                  <a:pt x="1786" y="5501"/>
                </a:lnTo>
                <a:lnTo>
                  <a:pt x="1786" y="6727"/>
                </a:lnTo>
                <a:lnTo>
                  <a:pt x="1655" y="6727"/>
                </a:lnTo>
                <a:cubicBezTo>
                  <a:pt x="1476" y="6501"/>
                  <a:pt x="1203" y="6346"/>
                  <a:pt x="917" y="6346"/>
                </a:cubicBezTo>
                <a:cubicBezTo>
                  <a:pt x="417" y="6346"/>
                  <a:pt x="0" y="6763"/>
                  <a:pt x="0" y="7275"/>
                </a:cubicBezTo>
                <a:cubicBezTo>
                  <a:pt x="0" y="7775"/>
                  <a:pt x="417" y="8192"/>
                  <a:pt x="917" y="8192"/>
                </a:cubicBezTo>
                <a:cubicBezTo>
                  <a:pt x="1203" y="8192"/>
                  <a:pt x="1488" y="8061"/>
                  <a:pt x="1655" y="7823"/>
                </a:cubicBezTo>
                <a:lnTo>
                  <a:pt x="1786" y="7823"/>
                </a:lnTo>
                <a:lnTo>
                  <a:pt x="1786" y="9049"/>
                </a:lnTo>
                <a:cubicBezTo>
                  <a:pt x="1786" y="9132"/>
                  <a:pt x="1857" y="9228"/>
                  <a:pt x="1965" y="9228"/>
                </a:cubicBezTo>
                <a:lnTo>
                  <a:pt x="2584" y="9228"/>
                </a:lnTo>
                <a:cubicBezTo>
                  <a:pt x="2679" y="9228"/>
                  <a:pt x="2762" y="9144"/>
                  <a:pt x="2762" y="9049"/>
                </a:cubicBezTo>
                <a:cubicBezTo>
                  <a:pt x="2762" y="8942"/>
                  <a:pt x="2691" y="8870"/>
                  <a:pt x="2584" y="8870"/>
                </a:cubicBezTo>
                <a:lnTo>
                  <a:pt x="2143" y="8870"/>
                </a:lnTo>
                <a:lnTo>
                  <a:pt x="2143" y="7644"/>
                </a:lnTo>
                <a:cubicBezTo>
                  <a:pt x="2143" y="7561"/>
                  <a:pt x="2072" y="7466"/>
                  <a:pt x="1965" y="7466"/>
                </a:cubicBezTo>
                <a:lnTo>
                  <a:pt x="1560" y="7466"/>
                </a:lnTo>
                <a:cubicBezTo>
                  <a:pt x="1500" y="7466"/>
                  <a:pt x="1441" y="7501"/>
                  <a:pt x="1417" y="7561"/>
                </a:cubicBezTo>
                <a:cubicBezTo>
                  <a:pt x="1310" y="7739"/>
                  <a:pt x="1119" y="7835"/>
                  <a:pt x="917" y="7835"/>
                </a:cubicBezTo>
                <a:cubicBezTo>
                  <a:pt x="607" y="7835"/>
                  <a:pt x="357" y="7585"/>
                  <a:pt x="357" y="7275"/>
                </a:cubicBezTo>
                <a:cubicBezTo>
                  <a:pt x="357" y="6965"/>
                  <a:pt x="607" y="6704"/>
                  <a:pt x="917" y="6704"/>
                </a:cubicBezTo>
                <a:cubicBezTo>
                  <a:pt x="1131" y="6704"/>
                  <a:pt x="1310" y="6811"/>
                  <a:pt x="1417" y="6989"/>
                </a:cubicBezTo>
                <a:cubicBezTo>
                  <a:pt x="1441" y="7049"/>
                  <a:pt x="1500" y="7085"/>
                  <a:pt x="1560" y="7085"/>
                </a:cubicBezTo>
                <a:lnTo>
                  <a:pt x="1965" y="7085"/>
                </a:lnTo>
                <a:cubicBezTo>
                  <a:pt x="2048" y="7085"/>
                  <a:pt x="2143" y="7001"/>
                  <a:pt x="2143" y="6906"/>
                </a:cubicBezTo>
                <a:lnTo>
                  <a:pt x="2143" y="5680"/>
                </a:lnTo>
                <a:lnTo>
                  <a:pt x="3358" y="5680"/>
                </a:lnTo>
                <a:cubicBezTo>
                  <a:pt x="3453" y="5680"/>
                  <a:pt x="3536" y="5608"/>
                  <a:pt x="3536" y="5501"/>
                </a:cubicBezTo>
                <a:lnTo>
                  <a:pt x="3536" y="5096"/>
                </a:lnTo>
                <a:cubicBezTo>
                  <a:pt x="3536" y="5037"/>
                  <a:pt x="3512" y="4977"/>
                  <a:pt x="3453" y="4953"/>
                </a:cubicBezTo>
                <a:cubicBezTo>
                  <a:pt x="3274" y="4846"/>
                  <a:pt x="3167" y="4656"/>
                  <a:pt x="3167" y="4465"/>
                </a:cubicBezTo>
                <a:cubicBezTo>
                  <a:pt x="3167" y="4144"/>
                  <a:pt x="3417" y="3894"/>
                  <a:pt x="3739" y="3894"/>
                </a:cubicBezTo>
                <a:cubicBezTo>
                  <a:pt x="4048" y="3894"/>
                  <a:pt x="4298" y="4144"/>
                  <a:pt x="4298" y="4465"/>
                </a:cubicBezTo>
                <a:cubicBezTo>
                  <a:pt x="4298" y="4668"/>
                  <a:pt x="4191" y="4846"/>
                  <a:pt x="4013" y="4953"/>
                </a:cubicBezTo>
                <a:cubicBezTo>
                  <a:pt x="3953" y="4977"/>
                  <a:pt x="3929" y="5037"/>
                  <a:pt x="3929" y="5096"/>
                </a:cubicBezTo>
                <a:lnTo>
                  <a:pt x="3929" y="5501"/>
                </a:lnTo>
                <a:cubicBezTo>
                  <a:pt x="3929" y="5596"/>
                  <a:pt x="4001" y="5680"/>
                  <a:pt x="4108" y="5680"/>
                </a:cubicBezTo>
                <a:lnTo>
                  <a:pt x="5322" y="5680"/>
                </a:lnTo>
                <a:lnTo>
                  <a:pt x="5322" y="6727"/>
                </a:lnTo>
                <a:lnTo>
                  <a:pt x="5191" y="6727"/>
                </a:lnTo>
                <a:cubicBezTo>
                  <a:pt x="5013" y="6501"/>
                  <a:pt x="4751" y="6346"/>
                  <a:pt x="4465" y="6346"/>
                </a:cubicBezTo>
                <a:cubicBezTo>
                  <a:pt x="3953" y="6346"/>
                  <a:pt x="3536" y="6763"/>
                  <a:pt x="3536" y="7275"/>
                </a:cubicBezTo>
                <a:cubicBezTo>
                  <a:pt x="3536" y="7775"/>
                  <a:pt x="3953" y="8192"/>
                  <a:pt x="4465" y="8192"/>
                </a:cubicBezTo>
                <a:cubicBezTo>
                  <a:pt x="4751" y="8192"/>
                  <a:pt x="5025" y="8061"/>
                  <a:pt x="5191" y="7823"/>
                </a:cubicBezTo>
                <a:lnTo>
                  <a:pt x="5322" y="7823"/>
                </a:lnTo>
                <a:lnTo>
                  <a:pt x="5322" y="8870"/>
                </a:lnTo>
                <a:lnTo>
                  <a:pt x="3120" y="8870"/>
                </a:lnTo>
                <a:cubicBezTo>
                  <a:pt x="3036" y="8870"/>
                  <a:pt x="2941" y="8942"/>
                  <a:pt x="2941" y="9049"/>
                </a:cubicBezTo>
                <a:cubicBezTo>
                  <a:pt x="2941" y="9144"/>
                  <a:pt x="3024" y="9228"/>
                  <a:pt x="3120" y="9228"/>
                </a:cubicBezTo>
                <a:lnTo>
                  <a:pt x="6727" y="9228"/>
                </a:lnTo>
                <a:lnTo>
                  <a:pt x="6727" y="9359"/>
                </a:lnTo>
                <a:cubicBezTo>
                  <a:pt x="6501" y="9537"/>
                  <a:pt x="6358" y="9799"/>
                  <a:pt x="6358" y="10085"/>
                </a:cubicBezTo>
                <a:cubicBezTo>
                  <a:pt x="6358" y="10597"/>
                  <a:pt x="6775" y="11014"/>
                  <a:pt x="7275" y="11014"/>
                </a:cubicBezTo>
                <a:cubicBezTo>
                  <a:pt x="7787" y="11014"/>
                  <a:pt x="8204" y="10597"/>
                  <a:pt x="8204" y="10085"/>
                </a:cubicBezTo>
                <a:cubicBezTo>
                  <a:pt x="8204" y="9799"/>
                  <a:pt x="8061" y="9525"/>
                  <a:pt x="7823" y="9359"/>
                </a:cubicBezTo>
                <a:lnTo>
                  <a:pt x="7823" y="9228"/>
                </a:lnTo>
                <a:lnTo>
                  <a:pt x="9049" y="9228"/>
                </a:lnTo>
                <a:cubicBezTo>
                  <a:pt x="9132" y="9228"/>
                  <a:pt x="9227" y="9144"/>
                  <a:pt x="9227" y="9049"/>
                </a:cubicBezTo>
                <a:lnTo>
                  <a:pt x="9227" y="7858"/>
                </a:lnTo>
                <a:lnTo>
                  <a:pt x="9227" y="7632"/>
                </a:lnTo>
                <a:lnTo>
                  <a:pt x="9227" y="5501"/>
                </a:lnTo>
                <a:lnTo>
                  <a:pt x="9227" y="4287"/>
                </a:lnTo>
                <a:lnTo>
                  <a:pt x="9358" y="4287"/>
                </a:lnTo>
                <a:cubicBezTo>
                  <a:pt x="9537" y="4501"/>
                  <a:pt x="9811" y="4656"/>
                  <a:pt x="10097" y="4656"/>
                </a:cubicBezTo>
                <a:cubicBezTo>
                  <a:pt x="10597" y="4656"/>
                  <a:pt x="11013" y="4239"/>
                  <a:pt x="11013" y="3727"/>
                </a:cubicBezTo>
                <a:cubicBezTo>
                  <a:pt x="11013" y="3227"/>
                  <a:pt x="10597" y="2810"/>
                  <a:pt x="10097" y="2810"/>
                </a:cubicBezTo>
                <a:cubicBezTo>
                  <a:pt x="9811" y="2810"/>
                  <a:pt x="9525" y="2941"/>
                  <a:pt x="9358" y="3179"/>
                </a:cubicBezTo>
                <a:lnTo>
                  <a:pt x="9227" y="3179"/>
                </a:lnTo>
                <a:lnTo>
                  <a:pt x="9227" y="1965"/>
                </a:lnTo>
                <a:cubicBezTo>
                  <a:pt x="9227" y="1870"/>
                  <a:pt x="9156" y="1786"/>
                  <a:pt x="9049" y="1786"/>
                </a:cubicBezTo>
                <a:lnTo>
                  <a:pt x="8465" y="1786"/>
                </a:lnTo>
                <a:cubicBezTo>
                  <a:pt x="8382" y="1786"/>
                  <a:pt x="8287" y="1858"/>
                  <a:pt x="8287" y="1965"/>
                </a:cubicBezTo>
                <a:cubicBezTo>
                  <a:pt x="8287" y="2048"/>
                  <a:pt x="8358" y="2143"/>
                  <a:pt x="8465" y="2143"/>
                </a:cubicBezTo>
                <a:lnTo>
                  <a:pt x="8870" y="2143"/>
                </a:lnTo>
                <a:lnTo>
                  <a:pt x="8870" y="3358"/>
                </a:lnTo>
                <a:cubicBezTo>
                  <a:pt x="8870" y="3453"/>
                  <a:pt x="8942" y="3536"/>
                  <a:pt x="9049" y="3536"/>
                </a:cubicBezTo>
                <a:lnTo>
                  <a:pt x="9454" y="3536"/>
                </a:lnTo>
                <a:cubicBezTo>
                  <a:pt x="9513" y="3536"/>
                  <a:pt x="9573" y="3513"/>
                  <a:pt x="9597" y="3453"/>
                </a:cubicBezTo>
                <a:cubicBezTo>
                  <a:pt x="9704" y="3275"/>
                  <a:pt x="9894" y="3167"/>
                  <a:pt x="10085" y="3167"/>
                </a:cubicBezTo>
                <a:cubicBezTo>
                  <a:pt x="10406" y="3167"/>
                  <a:pt x="10656" y="3417"/>
                  <a:pt x="10656" y="3727"/>
                </a:cubicBezTo>
                <a:cubicBezTo>
                  <a:pt x="10656" y="4048"/>
                  <a:pt x="10406" y="4298"/>
                  <a:pt x="10085" y="4298"/>
                </a:cubicBezTo>
                <a:cubicBezTo>
                  <a:pt x="9882" y="4298"/>
                  <a:pt x="9704" y="4191"/>
                  <a:pt x="9597" y="4013"/>
                </a:cubicBezTo>
                <a:cubicBezTo>
                  <a:pt x="9573" y="3953"/>
                  <a:pt x="9513" y="3929"/>
                  <a:pt x="9454" y="3929"/>
                </a:cubicBezTo>
                <a:lnTo>
                  <a:pt x="9049" y="3929"/>
                </a:lnTo>
                <a:cubicBezTo>
                  <a:pt x="8966" y="3929"/>
                  <a:pt x="8870" y="4001"/>
                  <a:pt x="8870" y="4108"/>
                </a:cubicBezTo>
                <a:lnTo>
                  <a:pt x="8870" y="5322"/>
                </a:lnTo>
                <a:lnTo>
                  <a:pt x="7644" y="5322"/>
                </a:lnTo>
                <a:cubicBezTo>
                  <a:pt x="7561" y="5322"/>
                  <a:pt x="7465" y="5394"/>
                  <a:pt x="7465" y="5501"/>
                </a:cubicBezTo>
                <a:lnTo>
                  <a:pt x="7465" y="5906"/>
                </a:lnTo>
                <a:cubicBezTo>
                  <a:pt x="7465" y="5965"/>
                  <a:pt x="7501" y="6025"/>
                  <a:pt x="7561" y="6049"/>
                </a:cubicBezTo>
                <a:cubicBezTo>
                  <a:pt x="7739" y="6156"/>
                  <a:pt x="7846" y="6346"/>
                  <a:pt x="7846" y="6549"/>
                </a:cubicBezTo>
                <a:cubicBezTo>
                  <a:pt x="7846" y="6858"/>
                  <a:pt x="7584" y="7108"/>
                  <a:pt x="7275" y="7108"/>
                </a:cubicBezTo>
                <a:cubicBezTo>
                  <a:pt x="6965" y="7108"/>
                  <a:pt x="6715" y="6858"/>
                  <a:pt x="6715" y="6549"/>
                </a:cubicBezTo>
                <a:cubicBezTo>
                  <a:pt x="6715" y="6334"/>
                  <a:pt x="6810" y="6156"/>
                  <a:pt x="7001" y="6049"/>
                </a:cubicBezTo>
                <a:cubicBezTo>
                  <a:pt x="7061" y="6025"/>
                  <a:pt x="7084" y="5965"/>
                  <a:pt x="7084" y="5906"/>
                </a:cubicBezTo>
                <a:lnTo>
                  <a:pt x="7084" y="5501"/>
                </a:lnTo>
                <a:cubicBezTo>
                  <a:pt x="7084" y="5418"/>
                  <a:pt x="7013" y="5322"/>
                  <a:pt x="6906" y="5322"/>
                </a:cubicBezTo>
                <a:lnTo>
                  <a:pt x="5679" y="5322"/>
                </a:lnTo>
                <a:lnTo>
                  <a:pt x="5679" y="4287"/>
                </a:lnTo>
                <a:lnTo>
                  <a:pt x="5822" y="4287"/>
                </a:lnTo>
                <a:cubicBezTo>
                  <a:pt x="6001" y="4501"/>
                  <a:pt x="6263" y="4656"/>
                  <a:pt x="6549" y="4656"/>
                </a:cubicBezTo>
                <a:cubicBezTo>
                  <a:pt x="7061" y="4656"/>
                  <a:pt x="7477" y="4239"/>
                  <a:pt x="7477" y="3727"/>
                </a:cubicBezTo>
                <a:cubicBezTo>
                  <a:pt x="7477" y="3227"/>
                  <a:pt x="7061" y="2810"/>
                  <a:pt x="6549" y="2810"/>
                </a:cubicBezTo>
                <a:cubicBezTo>
                  <a:pt x="6263" y="2810"/>
                  <a:pt x="5989" y="2941"/>
                  <a:pt x="5822" y="3179"/>
                </a:cubicBezTo>
                <a:lnTo>
                  <a:pt x="5679" y="3179"/>
                </a:lnTo>
                <a:lnTo>
                  <a:pt x="5679" y="2143"/>
                </a:lnTo>
                <a:lnTo>
                  <a:pt x="7882" y="2143"/>
                </a:lnTo>
                <a:cubicBezTo>
                  <a:pt x="7977" y="2143"/>
                  <a:pt x="8061" y="2060"/>
                  <a:pt x="8061" y="1965"/>
                </a:cubicBezTo>
                <a:cubicBezTo>
                  <a:pt x="8061" y="1870"/>
                  <a:pt x="7989" y="1786"/>
                  <a:pt x="7882" y="1786"/>
                </a:cubicBezTo>
                <a:lnTo>
                  <a:pt x="4286" y="1786"/>
                </a:lnTo>
                <a:lnTo>
                  <a:pt x="4286" y="1643"/>
                </a:lnTo>
                <a:cubicBezTo>
                  <a:pt x="4513" y="1465"/>
                  <a:pt x="4655" y="1203"/>
                  <a:pt x="4655" y="917"/>
                </a:cubicBezTo>
                <a:cubicBezTo>
                  <a:pt x="4655" y="417"/>
                  <a:pt x="4239" y="0"/>
                  <a:pt x="37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1" name="Google Shape;1051;p69"/>
          <p:cNvGrpSpPr/>
          <p:nvPr/>
        </p:nvGrpSpPr>
        <p:grpSpPr>
          <a:xfrm>
            <a:off x="5068450" y="2800235"/>
            <a:ext cx="367608" cy="350548"/>
            <a:chOff x="6659725" y="3808035"/>
            <a:chExt cx="367608" cy="350548"/>
          </a:xfrm>
        </p:grpSpPr>
        <p:sp>
          <p:nvSpPr>
            <p:cNvPr id="1052" name="Google Shape;1052;p69"/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9"/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69"/>
          <p:cNvGrpSpPr/>
          <p:nvPr/>
        </p:nvGrpSpPr>
        <p:grpSpPr>
          <a:xfrm>
            <a:off x="5073925" y="3991443"/>
            <a:ext cx="356627" cy="334252"/>
            <a:chOff x="6219391" y="3816756"/>
            <a:chExt cx="356627" cy="334252"/>
          </a:xfrm>
        </p:grpSpPr>
        <p:sp>
          <p:nvSpPr>
            <p:cNvPr id="1055" name="Google Shape;1055;p69"/>
            <p:cNvSpPr/>
            <p:nvPr/>
          </p:nvSpPr>
          <p:spPr>
            <a:xfrm>
              <a:off x="6219391" y="3816756"/>
              <a:ext cx="306594" cy="334252"/>
            </a:xfrm>
            <a:custGeom>
              <a:avLst/>
              <a:gdLst/>
              <a:ahLst/>
              <a:cxnLst/>
              <a:rect l="l" t="t" r="r" b="b"/>
              <a:pathLst>
                <a:path w="9633" h="10502" extrusionOk="0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9"/>
            <p:cNvSpPr/>
            <p:nvPr/>
          </p:nvSpPr>
          <p:spPr>
            <a:xfrm>
              <a:off x="6549060" y="3978567"/>
              <a:ext cx="26958" cy="10630"/>
            </a:xfrm>
            <a:custGeom>
              <a:avLst/>
              <a:gdLst/>
              <a:ahLst/>
              <a:cxnLst/>
              <a:rect l="l" t="t" r="r" b="b"/>
              <a:pathLst>
                <a:path w="847" h="334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9"/>
            <p:cNvSpPr/>
            <p:nvPr/>
          </p:nvSpPr>
          <p:spPr>
            <a:xfrm>
              <a:off x="6525572" y="3915357"/>
              <a:ext cx="24666" cy="22311"/>
            </a:xfrm>
            <a:custGeom>
              <a:avLst/>
              <a:gdLst/>
              <a:ahLst/>
              <a:cxnLst/>
              <a:rect l="l" t="t" r="r" b="b"/>
              <a:pathLst>
                <a:path w="775" h="701" extrusionOk="0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9"/>
            <p:cNvSpPr/>
            <p:nvPr/>
          </p:nvSpPr>
          <p:spPr>
            <a:xfrm>
              <a:off x="6527099" y="4030191"/>
              <a:ext cx="23139" cy="22661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69"/>
          <p:cNvGrpSpPr/>
          <p:nvPr/>
        </p:nvGrpSpPr>
        <p:grpSpPr>
          <a:xfrm>
            <a:off x="3717226" y="2818972"/>
            <a:ext cx="349052" cy="313055"/>
            <a:chOff x="5778676" y="3826972"/>
            <a:chExt cx="349052" cy="313055"/>
          </a:xfrm>
        </p:grpSpPr>
        <p:sp>
          <p:nvSpPr>
            <p:cNvPr id="1060" name="Google Shape;1060;p69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9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9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9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69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69"/>
          <p:cNvGrpSpPr/>
          <p:nvPr/>
        </p:nvGrpSpPr>
        <p:grpSpPr>
          <a:xfrm>
            <a:off x="5102746" y="1643472"/>
            <a:ext cx="299019" cy="297905"/>
            <a:chOff x="5355784" y="3834547"/>
            <a:chExt cx="299019" cy="297905"/>
          </a:xfrm>
        </p:grpSpPr>
        <p:sp>
          <p:nvSpPr>
            <p:cNvPr id="1066" name="Google Shape;1066;p69"/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9"/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9"/>
            <p:cNvSpPr/>
            <p:nvPr/>
          </p:nvSpPr>
          <p:spPr>
            <a:xfrm>
              <a:off x="5508110" y="3886490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9"/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69"/>
          <p:cNvGrpSpPr/>
          <p:nvPr/>
        </p:nvGrpSpPr>
        <p:grpSpPr>
          <a:xfrm>
            <a:off x="3718940" y="1617011"/>
            <a:ext cx="345615" cy="350835"/>
            <a:chOff x="4874902" y="3808799"/>
            <a:chExt cx="345615" cy="350835"/>
          </a:xfrm>
        </p:grpSpPr>
        <p:sp>
          <p:nvSpPr>
            <p:cNvPr id="1071" name="Google Shape;1071;p69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9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9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9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69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69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9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9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69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69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9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69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69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69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69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9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69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230A-2FA7-B8B8-05EF-E11ADCF5C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79421-ABD5-7AF5-F3D5-F3D0B1861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3373" y="4722467"/>
            <a:ext cx="4088100" cy="1381500"/>
          </a:xfrm>
        </p:spPr>
        <p:txBody>
          <a:bodyPr/>
          <a:lstStyle/>
          <a:p>
            <a:r>
              <a:rPr lang="en-US" sz="2000" b="1" dirty="0"/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16D7F-D5E8-53BE-733A-53A9A80AD2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1668" y="-465808"/>
            <a:ext cx="5731510" cy="510159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7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183999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"/>
          <p:cNvSpPr txBox="1">
            <a:spLocks noGrp="1"/>
          </p:cNvSpPr>
          <p:nvPr>
            <p:ph type="subTitle" idx="1"/>
          </p:nvPr>
        </p:nvSpPr>
        <p:spPr>
          <a:xfrm>
            <a:off x="1137467" y="2808459"/>
            <a:ext cx="6256973" cy="1088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shows how the user interact with the system components during the archival and Retrieval of missing item </a:t>
            </a:r>
          </a:p>
          <a:p>
            <a:pPr marL="0" indent="0"/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shows  the sequence of message  exchange between objects to perform a specific function , providing a clear view of the interactions and the order in which they appear</a:t>
            </a:r>
          </a:p>
          <a:p>
            <a:pPr marL="0" indent="0"/>
            <a:endParaRPr sz="1800" dirty="0"/>
          </a:p>
        </p:txBody>
      </p:sp>
      <p:sp>
        <p:nvSpPr>
          <p:cNvPr id="558" name="Google Shape;558;p55"/>
          <p:cNvSpPr txBox="1">
            <a:spLocks noGrp="1"/>
          </p:cNvSpPr>
          <p:nvPr>
            <p:ph type="title"/>
          </p:nvPr>
        </p:nvSpPr>
        <p:spPr>
          <a:xfrm>
            <a:off x="3305561" y="1555359"/>
            <a:ext cx="491495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SEQUENCE DIAGRAM</a:t>
            </a:r>
            <a:endParaRPr sz="3200" dirty="0"/>
          </a:p>
        </p:txBody>
      </p:sp>
      <p:sp>
        <p:nvSpPr>
          <p:cNvPr id="559" name="Google Shape;559;p55"/>
          <p:cNvSpPr txBox="1">
            <a:spLocks noGrp="1"/>
          </p:cNvSpPr>
          <p:nvPr>
            <p:ph type="title" idx="2"/>
          </p:nvPr>
        </p:nvSpPr>
        <p:spPr>
          <a:xfrm>
            <a:off x="2117436" y="579938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560" name="Google Shape;560;p55"/>
          <p:cNvGrpSpPr/>
          <p:nvPr/>
        </p:nvGrpSpPr>
        <p:grpSpPr>
          <a:xfrm>
            <a:off x="5788704" y="-2590150"/>
            <a:ext cx="6448382" cy="7021840"/>
            <a:chOff x="5788704" y="-2590150"/>
            <a:chExt cx="6448382" cy="7021840"/>
          </a:xfrm>
        </p:grpSpPr>
        <p:pic>
          <p:nvPicPr>
            <p:cNvPr id="561" name="Google Shape;56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87093" y="-711809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2" name="Google Shape;562;p55"/>
            <p:cNvGrpSpPr/>
            <p:nvPr/>
          </p:nvGrpSpPr>
          <p:grpSpPr>
            <a:xfrm>
              <a:off x="5788704" y="-2590150"/>
              <a:ext cx="4914957" cy="5143501"/>
              <a:chOff x="5864904" y="-3028300"/>
              <a:chExt cx="4914957" cy="5143501"/>
            </a:xfrm>
          </p:grpSpPr>
          <p:pic>
            <p:nvPicPr>
              <p:cNvPr id="563" name="Google Shape;563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5864904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4" name="Google Shape;564;p55"/>
              <p:cNvSpPr/>
              <p:nvPr/>
            </p:nvSpPr>
            <p:spPr>
              <a:xfrm flipH="1">
                <a:off x="6288972" y="-2804182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5" name="Google Shape;565;p55"/>
          <p:cNvGrpSpPr/>
          <p:nvPr/>
        </p:nvGrpSpPr>
        <p:grpSpPr>
          <a:xfrm>
            <a:off x="-3810507" y="213441"/>
            <a:ext cx="9895948" cy="7366038"/>
            <a:chOff x="-3229797" y="161063"/>
            <a:chExt cx="9895948" cy="7366038"/>
          </a:xfrm>
        </p:grpSpPr>
        <p:grpSp>
          <p:nvGrpSpPr>
            <p:cNvPr id="567" name="Google Shape;567;p55"/>
            <p:cNvGrpSpPr/>
            <p:nvPr/>
          </p:nvGrpSpPr>
          <p:grpSpPr>
            <a:xfrm>
              <a:off x="-3229797" y="161063"/>
              <a:ext cx="6583008" cy="7366038"/>
              <a:chOff x="-3229797" y="161063"/>
              <a:chExt cx="6583008" cy="7366038"/>
            </a:xfrm>
          </p:grpSpPr>
          <p:grpSp>
            <p:nvGrpSpPr>
              <p:cNvPr id="568" name="Google Shape;568;p55"/>
              <p:cNvGrpSpPr/>
              <p:nvPr/>
            </p:nvGrpSpPr>
            <p:grpSpPr>
              <a:xfrm>
                <a:off x="310682" y="161063"/>
                <a:ext cx="2432520" cy="2661830"/>
                <a:chOff x="310682" y="161063"/>
                <a:chExt cx="2432520" cy="2661830"/>
              </a:xfrm>
            </p:grpSpPr>
            <p:sp>
              <p:nvSpPr>
                <p:cNvPr id="569" name="Google Shape;569;p55"/>
                <p:cNvSpPr/>
                <p:nvPr/>
              </p:nvSpPr>
              <p:spPr>
                <a:xfrm>
                  <a:off x="484675" y="583400"/>
                  <a:ext cx="1575102" cy="1802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570" name="Google Shape;570;p5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flipH="1">
                  <a:off x="310682" y="161063"/>
                  <a:ext cx="2432520" cy="266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71" name="Google Shape;571;p5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flipH="1">
                <a:off x="-3229797" y="539500"/>
                <a:ext cx="503550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" name="Google Shape;572;p55"/>
              <p:cNvPicPr preferRelativeResize="0"/>
              <p:nvPr/>
            </p:nvPicPr>
            <p:blipFill rotWithShape="1">
              <a:blip r:embed="rId7">
                <a:alphaModFix/>
              </a:blip>
              <a:srcRect l="17360" t="15311" r="23370"/>
              <a:stretch/>
            </p:blipFill>
            <p:spPr>
              <a:xfrm rot="16200000">
                <a:off x="-1359665" y="2814225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55"/>
            <p:cNvGrpSpPr/>
            <p:nvPr/>
          </p:nvGrpSpPr>
          <p:grpSpPr>
            <a:xfrm flipH="1">
              <a:off x="5627863" y="4615987"/>
              <a:ext cx="1038288" cy="281297"/>
              <a:chOff x="2443300" y="461900"/>
              <a:chExt cx="403250" cy="109250"/>
            </a:xfrm>
          </p:grpSpPr>
          <p:sp>
            <p:nvSpPr>
              <p:cNvPr id="574" name="Google Shape;574;p55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5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5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5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5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5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5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65366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6"/>
          <p:cNvSpPr txBox="1">
            <a:spLocks noGrp="1"/>
          </p:cNvSpPr>
          <p:nvPr>
            <p:ph type="title"/>
          </p:nvPr>
        </p:nvSpPr>
        <p:spPr>
          <a:xfrm>
            <a:off x="2527950" y="1301500"/>
            <a:ext cx="4088100" cy="11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COMPONENTS OF THE SEQUENCE  DIAGRAM</a:t>
            </a:r>
            <a:endParaRPr sz="2800" dirty="0"/>
          </a:p>
        </p:txBody>
      </p:sp>
      <p:sp>
        <p:nvSpPr>
          <p:cNvPr id="586" name="Google Shape;586;p56"/>
          <p:cNvSpPr txBox="1">
            <a:spLocks noGrp="1"/>
          </p:cNvSpPr>
          <p:nvPr>
            <p:ph type="subTitle" idx="1"/>
          </p:nvPr>
        </p:nvSpPr>
        <p:spPr>
          <a:xfrm>
            <a:off x="-537980" y="3095467"/>
            <a:ext cx="4088100" cy="352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dirty="0">
                <a:solidFill>
                  <a:schemeClr val="accent1"/>
                </a:solidFill>
              </a:rPr>
              <a:t>USER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5C6B17-E2CF-BEFA-DC05-94F5D68BB6D1}"/>
              </a:ext>
            </a:extLst>
          </p:cNvPr>
          <p:cNvSpPr/>
          <p:nvPr/>
        </p:nvSpPr>
        <p:spPr>
          <a:xfrm>
            <a:off x="125505" y="2848507"/>
            <a:ext cx="2761130" cy="846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0C8BBC-D30C-B374-FAC4-E1F25DF8CC9E}"/>
              </a:ext>
            </a:extLst>
          </p:cNvPr>
          <p:cNvSpPr/>
          <p:nvPr/>
        </p:nvSpPr>
        <p:spPr>
          <a:xfrm>
            <a:off x="3639670" y="2920225"/>
            <a:ext cx="3290047" cy="8464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ADMIN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E32374-1031-BD28-C33A-60B8000525D8}"/>
              </a:ext>
            </a:extLst>
          </p:cNvPr>
          <p:cNvSpPr/>
          <p:nvPr/>
        </p:nvSpPr>
        <p:spPr>
          <a:xfrm>
            <a:off x="7335370" y="2920225"/>
            <a:ext cx="2626659" cy="7747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44722-2F84-B0CE-FA0A-BB703997F34E}"/>
              </a:ext>
            </a:extLst>
          </p:cNvPr>
          <p:cNvSpPr txBox="1"/>
          <p:nvPr/>
        </p:nvSpPr>
        <p:spPr>
          <a:xfrm>
            <a:off x="4572000" y="3117840"/>
            <a:ext cx="8153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D0A5-C5AD-AF81-5CF3-1E31CBB804C4}"/>
              </a:ext>
            </a:extLst>
          </p:cNvPr>
          <p:cNvSpPr txBox="1"/>
          <p:nvPr/>
        </p:nvSpPr>
        <p:spPr>
          <a:xfrm>
            <a:off x="0" y="3941914"/>
            <a:ext cx="3648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Represents the person using the system to upload , report and search for missing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F9307-BBAA-5777-56C8-3F1D8D181992}"/>
              </a:ext>
            </a:extLst>
          </p:cNvPr>
          <p:cNvSpPr txBox="1"/>
          <p:nvPr/>
        </p:nvSpPr>
        <p:spPr>
          <a:xfrm>
            <a:off x="4007224" y="3864725"/>
            <a:ext cx="2922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Represents the person that manages the system and users of the system</a:t>
            </a:r>
          </a:p>
        </p:txBody>
      </p:sp>
    </p:spTree>
    <p:extLst>
      <p:ext uri="{BB962C8B-B14F-4D97-AF65-F5344CB8AC3E}">
        <p14:creationId xmlns:p14="http://schemas.microsoft.com/office/powerpoint/2010/main" val="169117769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230A-2FA7-B8B8-05EF-E11ADCF5C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79421-ABD5-7AF5-F3D5-F3D0B1861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3373" y="4722467"/>
            <a:ext cx="4088100" cy="1381500"/>
          </a:xfrm>
        </p:spPr>
        <p:txBody>
          <a:bodyPr/>
          <a:lstStyle/>
          <a:p>
            <a:r>
              <a:rPr lang="en-US" sz="2000" b="1" dirty="0"/>
              <a:t>SEQUENCE 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5A13D-5D48-F723-1A3C-DAA608364B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6245" y="-374274"/>
            <a:ext cx="6329391" cy="481965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2835670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"/>
          <p:cNvSpPr txBox="1">
            <a:spLocks noGrp="1"/>
          </p:cNvSpPr>
          <p:nvPr>
            <p:ph type="subTitle" idx="1"/>
          </p:nvPr>
        </p:nvSpPr>
        <p:spPr>
          <a:xfrm>
            <a:off x="1137467" y="2808459"/>
            <a:ext cx="6256973" cy="1088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shows how the physical system will look like when all is put together</a:t>
            </a:r>
          </a:p>
          <a:p>
            <a:pPr marL="0" indent="0"/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shows how artifacts are deployed on system hardware and how pieces of hardware connect with  one another</a:t>
            </a:r>
            <a:endParaRPr sz="1800" dirty="0"/>
          </a:p>
        </p:txBody>
      </p:sp>
      <p:sp>
        <p:nvSpPr>
          <p:cNvPr id="558" name="Google Shape;558;p55"/>
          <p:cNvSpPr txBox="1">
            <a:spLocks noGrp="1"/>
          </p:cNvSpPr>
          <p:nvPr>
            <p:ph type="title"/>
          </p:nvPr>
        </p:nvSpPr>
        <p:spPr>
          <a:xfrm>
            <a:off x="3305561" y="1555359"/>
            <a:ext cx="491495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DEPLOYMENT DIAGRAM</a:t>
            </a:r>
            <a:endParaRPr sz="3200" dirty="0"/>
          </a:p>
        </p:txBody>
      </p:sp>
      <p:sp>
        <p:nvSpPr>
          <p:cNvPr id="559" name="Google Shape;559;p55"/>
          <p:cNvSpPr txBox="1">
            <a:spLocks noGrp="1"/>
          </p:cNvSpPr>
          <p:nvPr>
            <p:ph type="title" idx="2"/>
          </p:nvPr>
        </p:nvSpPr>
        <p:spPr>
          <a:xfrm>
            <a:off x="2117436" y="579938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560" name="Google Shape;560;p55"/>
          <p:cNvGrpSpPr/>
          <p:nvPr/>
        </p:nvGrpSpPr>
        <p:grpSpPr>
          <a:xfrm>
            <a:off x="5788704" y="-2590150"/>
            <a:ext cx="6448382" cy="7021840"/>
            <a:chOff x="5788704" y="-2590150"/>
            <a:chExt cx="6448382" cy="7021840"/>
          </a:xfrm>
        </p:grpSpPr>
        <p:pic>
          <p:nvPicPr>
            <p:cNvPr id="561" name="Google Shape;56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87093" y="-711809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2" name="Google Shape;562;p55"/>
            <p:cNvGrpSpPr/>
            <p:nvPr/>
          </p:nvGrpSpPr>
          <p:grpSpPr>
            <a:xfrm>
              <a:off x="5788704" y="-2590150"/>
              <a:ext cx="4914957" cy="5143501"/>
              <a:chOff x="5864904" y="-3028300"/>
              <a:chExt cx="4914957" cy="5143501"/>
            </a:xfrm>
          </p:grpSpPr>
          <p:pic>
            <p:nvPicPr>
              <p:cNvPr id="563" name="Google Shape;563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5864904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4" name="Google Shape;564;p55"/>
              <p:cNvSpPr/>
              <p:nvPr/>
            </p:nvSpPr>
            <p:spPr>
              <a:xfrm flipH="1">
                <a:off x="6288972" y="-2804182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5" name="Google Shape;565;p55"/>
          <p:cNvGrpSpPr/>
          <p:nvPr/>
        </p:nvGrpSpPr>
        <p:grpSpPr>
          <a:xfrm>
            <a:off x="-3810507" y="213441"/>
            <a:ext cx="9895948" cy="7366038"/>
            <a:chOff x="-3229797" y="161063"/>
            <a:chExt cx="9895948" cy="7366038"/>
          </a:xfrm>
        </p:grpSpPr>
        <p:grpSp>
          <p:nvGrpSpPr>
            <p:cNvPr id="567" name="Google Shape;567;p55"/>
            <p:cNvGrpSpPr/>
            <p:nvPr/>
          </p:nvGrpSpPr>
          <p:grpSpPr>
            <a:xfrm>
              <a:off x="-3229797" y="161063"/>
              <a:ext cx="6583008" cy="7366038"/>
              <a:chOff x="-3229797" y="161063"/>
              <a:chExt cx="6583008" cy="7366038"/>
            </a:xfrm>
          </p:grpSpPr>
          <p:grpSp>
            <p:nvGrpSpPr>
              <p:cNvPr id="568" name="Google Shape;568;p55"/>
              <p:cNvGrpSpPr/>
              <p:nvPr/>
            </p:nvGrpSpPr>
            <p:grpSpPr>
              <a:xfrm>
                <a:off x="310682" y="161063"/>
                <a:ext cx="2432520" cy="2661830"/>
                <a:chOff x="310682" y="161063"/>
                <a:chExt cx="2432520" cy="2661830"/>
              </a:xfrm>
            </p:grpSpPr>
            <p:sp>
              <p:nvSpPr>
                <p:cNvPr id="569" name="Google Shape;569;p55"/>
                <p:cNvSpPr/>
                <p:nvPr/>
              </p:nvSpPr>
              <p:spPr>
                <a:xfrm>
                  <a:off x="484675" y="583400"/>
                  <a:ext cx="1575102" cy="1802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570" name="Google Shape;570;p5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flipH="1">
                  <a:off x="310682" y="161063"/>
                  <a:ext cx="2432520" cy="266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71" name="Google Shape;571;p5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flipH="1">
                <a:off x="-3229797" y="539500"/>
                <a:ext cx="503550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" name="Google Shape;572;p55"/>
              <p:cNvPicPr preferRelativeResize="0"/>
              <p:nvPr/>
            </p:nvPicPr>
            <p:blipFill rotWithShape="1">
              <a:blip r:embed="rId7">
                <a:alphaModFix/>
              </a:blip>
              <a:srcRect l="17360" t="15311" r="23370"/>
              <a:stretch/>
            </p:blipFill>
            <p:spPr>
              <a:xfrm rot="16200000">
                <a:off x="-1359665" y="2814225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55"/>
            <p:cNvGrpSpPr/>
            <p:nvPr/>
          </p:nvGrpSpPr>
          <p:grpSpPr>
            <a:xfrm flipH="1">
              <a:off x="5627863" y="4615987"/>
              <a:ext cx="1038288" cy="281297"/>
              <a:chOff x="2443300" y="461900"/>
              <a:chExt cx="403250" cy="109250"/>
            </a:xfrm>
          </p:grpSpPr>
          <p:sp>
            <p:nvSpPr>
              <p:cNvPr id="574" name="Google Shape;574;p55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5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5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5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5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5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5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38834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93"/>
          <p:cNvSpPr txBox="1">
            <a:spLocks noGrp="1"/>
          </p:cNvSpPr>
          <p:nvPr>
            <p:ph type="title"/>
          </p:nvPr>
        </p:nvSpPr>
        <p:spPr>
          <a:xfrm>
            <a:off x="205225" y="714707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COMPONENTS OF THE DEPLOYMENT DIAGRAM</a:t>
            </a:r>
            <a:endParaRPr sz="2800" dirty="0"/>
          </a:p>
        </p:txBody>
      </p:sp>
      <p:sp>
        <p:nvSpPr>
          <p:cNvPr id="1832" name="Google Shape;1832;p93"/>
          <p:cNvSpPr txBox="1">
            <a:spLocks noGrp="1"/>
          </p:cNvSpPr>
          <p:nvPr>
            <p:ph type="subTitle" idx="1"/>
          </p:nvPr>
        </p:nvSpPr>
        <p:spPr>
          <a:xfrm>
            <a:off x="1941225" y="2945724"/>
            <a:ext cx="494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They are model elements that represent the physical entities in a software system</a:t>
            </a:r>
            <a:endParaRPr dirty="0"/>
          </a:p>
        </p:txBody>
      </p:sp>
      <p:sp>
        <p:nvSpPr>
          <p:cNvPr id="1833" name="Google Shape;1833;p93"/>
          <p:cNvSpPr txBox="1">
            <a:spLocks noGrp="1"/>
          </p:cNvSpPr>
          <p:nvPr>
            <p:ph type="subTitle" idx="2"/>
          </p:nvPr>
        </p:nvSpPr>
        <p:spPr>
          <a:xfrm>
            <a:off x="1941225" y="1934527"/>
            <a:ext cx="494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computational resource which artifacts are deployed for execution</a:t>
            </a:r>
            <a:endParaRPr dirty="0"/>
          </a:p>
        </p:txBody>
      </p:sp>
      <p:sp>
        <p:nvSpPr>
          <p:cNvPr id="1834" name="Google Shape;1834;p93"/>
          <p:cNvSpPr txBox="1">
            <a:spLocks noGrp="1"/>
          </p:cNvSpPr>
          <p:nvPr>
            <p:ph type="subTitle" idx="3"/>
          </p:nvPr>
        </p:nvSpPr>
        <p:spPr>
          <a:xfrm>
            <a:off x="1941225" y="1515150"/>
            <a:ext cx="49470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NODES</a:t>
            </a:r>
            <a:endParaRPr dirty="0"/>
          </a:p>
        </p:txBody>
      </p:sp>
      <p:sp>
        <p:nvSpPr>
          <p:cNvPr id="1835" name="Google Shape;1835;p93"/>
          <p:cNvSpPr txBox="1">
            <a:spLocks noGrp="1"/>
          </p:cNvSpPr>
          <p:nvPr>
            <p:ph type="subTitle" idx="4"/>
          </p:nvPr>
        </p:nvSpPr>
        <p:spPr>
          <a:xfrm>
            <a:off x="1941225" y="2526349"/>
            <a:ext cx="49470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ARTIFACTS</a:t>
            </a:r>
            <a:endParaRPr dirty="0"/>
          </a:p>
        </p:txBody>
      </p:sp>
      <p:sp>
        <p:nvSpPr>
          <p:cNvPr id="1836" name="Google Shape;1836;p93"/>
          <p:cNvSpPr txBox="1">
            <a:spLocks noGrp="1"/>
          </p:cNvSpPr>
          <p:nvPr>
            <p:ph type="subTitle" idx="5"/>
          </p:nvPr>
        </p:nvSpPr>
        <p:spPr>
          <a:xfrm>
            <a:off x="1774458" y="4143783"/>
            <a:ext cx="494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 self contained unit of a software or hardware that can be deployed as a whole</a:t>
            </a:r>
            <a:endParaRPr dirty="0"/>
          </a:p>
        </p:txBody>
      </p:sp>
      <p:sp>
        <p:nvSpPr>
          <p:cNvPr id="1837" name="Google Shape;1837;p93"/>
          <p:cNvSpPr txBox="1">
            <a:spLocks noGrp="1"/>
          </p:cNvSpPr>
          <p:nvPr>
            <p:ph type="subTitle" idx="6"/>
          </p:nvPr>
        </p:nvSpPr>
        <p:spPr>
          <a:xfrm flipH="1">
            <a:off x="1941100" y="3537548"/>
            <a:ext cx="49470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</a:t>
            </a:r>
            <a:endParaRPr dirty="0"/>
          </a:p>
        </p:txBody>
      </p:sp>
      <p:sp>
        <p:nvSpPr>
          <p:cNvPr id="1838" name="Google Shape;1838;p93"/>
          <p:cNvSpPr/>
          <p:nvPr/>
        </p:nvSpPr>
        <p:spPr>
          <a:xfrm>
            <a:off x="929658" y="1515162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93"/>
          <p:cNvSpPr/>
          <p:nvPr/>
        </p:nvSpPr>
        <p:spPr>
          <a:xfrm>
            <a:off x="929658" y="2526362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93"/>
          <p:cNvSpPr/>
          <p:nvPr/>
        </p:nvSpPr>
        <p:spPr>
          <a:xfrm>
            <a:off x="929658" y="3537562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1" name="Google Shape;1841;p93"/>
          <p:cNvGrpSpPr/>
          <p:nvPr/>
        </p:nvGrpSpPr>
        <p:grpSpPr>
          <a:xfrm>
            <a:off x="1143895" y="2662345"/>
            <a:ext cx="416339" cy="459716"/>
            <a:chOff x="1447269" y="1259543"/>
            <a:chExt cx="334274" cy="369102"/>
          </a:xfrm>
        </p:grpSpPr>
        <p:sp>
          <p:nvSpPr>
            <p:cNvPr id="1842" name="Google Shape;1842;p93"/>
            <p:cNvSpPr/>
            <p:nvPr/>
          </p:nvSpPr>
          <p:spPr>
            <a:xfrm>
              <a:off x="1447269" y="1288589"/>
              <a:ext cx="204890" cy="340056"/>
            </a:xfrm>
            <a:custGeom>
              <a:avLst/>
              <a:gdLst/>
              <a:ahLst/>
              <a:cxnLst/>
              <a:rect l="l" t="t" r="r" b="b"/>
              <a:pathLst>
                <a:path w="5883" h="9764" extrusionOk="0">
                  <a:moveTo>
                    <a:pt x="3001" y="310"/>
                  </a:moveTo>
                  <a:cubicBezTo>
                    <a:pt x="3358" y="310"/>
                    <a:pt x="3668" y="548"/>
                    <a:pt x="3739" y="905"/>
                  </a:cubicBezTo>
                  <a:cubicBezTo>
                    <a:pt x="3501" y="810"/>
                    <a:pt x="3263" y="738"/>
                    <a:pt x="3001" y="738"/>
                  </a:cubicBezTo>
                  <a:cubicBezTo>
                    <a:pt x="2739" y="738"/>
                    <a:pt x="2501" y="810"/>
                    <a:pt x="2263" y="905"/>
                  </a:cubicBezTo>
                  <a:cubicBezTo>
                    <a:pt x="2311" y="572"/>
                    <a:pt x="2620" y="310"/>
                    <a:pt x="3001" y="310"/>
                  </a:cubicBezTo>
                  <a:close/>
                  <a:moveTo>
                    <a:pt x="2977" y="1119"/>
                  </a:moveTo>
                  <a:cubicBezTo>
                    <a:pt x="3906" y="1119"/>
                    <a:pt x="4644" y="1834"/>
                    <a:pt x="4644" y="2715"/>
                  </a:cubicBezTo>
                  <a:cubicBezTo>
                    <a:pt x="4644" y="2834"/>
                    <a:pt x="4621" y="2977"/>
                    <a:pt x="4573" y="3096"/>
                  </a:cubicBezTo>
                  <a:cubicBezTo>
                    <a:pt x="4525" y="3096"/>
                    <a:pt x="4501" y="3096"/>
                    <a:pt x="4430" y="3120"/>
                  </a:cubicBezTo>
                  <a:lnTo>
                    <a:pt x="4311" y="3025"/>
                  </a:lnTo>
                  <a:cubicBezTo>
                    <a:pt x="4263" y="2977"/>
                    <a:pt x="4168" y="2977"/>
                    <a:pt x="4097" y="2977"/>
                  </a:cubicBezTo>
                  <a:cubicBezTo>
                    <a:pt x="4039" y="2977"/>
                    <a:pt x="3948" y="2981"/>
                    <a:pt x="3833" y="2981"/>
                  </a:cubicBezTo>
                  <a:cubicBezTo>
                    <a:pt x="3660" y="2981"/>
                    <a:pt x="3435" y="2972"/>
                    <a:pt x="3192" y="2929"/>
                  </a:cubicBezTo>
                  <a:cubicBezTo>
                    <a:pt x="2668" y="2810"/>
                    <a:pt x="2287" y="2596"/>
                    <a:pt x="2025" y="2286"/>
                  </a:cubicBezTo>
                  <a:cubicBezTo>
                    <a:pt x="1983" y="2258"/>
                    <a:pt x="1941" y="2247"/>
                    <a:pt x="1899" y="2247"/>
                  </a:cubicBezTo>
                  <a:cubicBezTo>
                    <a:pt x="1870" y="2247"/>
                    <a:pt x="1840" y="2253"/>
                    <a:pt x="1810" y="2262"/>
                  </a:cubicBezTo>
                  <a:cubicBezTo>
                    <a:pt x="1763" y="2334"/>
                    <a:pt x="1763" y="2405"/>
                    <a:pt x="1787" y="2477"/>
                  </a:cubicBezTo>
                  <a:cubicBezTo>
                    <a:pt x="2072" y="2834"/>
                    <a:pt x="2549" y="3096"/>
                    <a:pt x="3120" y="3215"/>
                  </a:cubicBezTo>
                  <a:cubicBezTo>
                    <a:pt x="3573" y="3310"/>
                    <a:pt x="3978" y="3310"/>
                    <a:pt x="4144" y="3310"/>
                  </a:cubicBezTo>
                  <a:lnTo>
                    <a:pt x="4311" y="3453"/>
                  </a:lnTo>
                  <a:cubicBezTo>
                    <a:pt x="4354" y="3468"/>
                    <a:pt x="4389" y="3491"/>
                    <a:pt x="4425" y="3491"/>
                  </a:cubicBezTo>
                  <a:cubicBezTo>
                    <a:pt x="4449" y="3491"/>
                    <a:pt x="4473" y="3481"/>
                    <a:pt x="4501" y="3453"/>
                  </a:cubicBezTo>
                  <a:cubicBezTo>
                    <a:pt x="4525" y="3429"/>
                    <a:pt x="4621" y="3429"/>
                    <a:pt x="4668" y="3429"/>
                  </a:cubicBezTo>
                  <a:cubicBezTo>
                    <a:pt x="4740" y="3429"/>
                    <a:pt x="4787" y="3525"/>
                    <a:pt x="4787" y="3572"/>
                  </a:cubicBezTo>
                  <a:lnTo>
                    <a:pt x="4787" y="3691"/>
                  </a:lnTo>
                  <a:cubicBezTo>
                    <a:pt x="4787" y="3787"/>
                    <a:pt x="4740" y="3834"/>
                    <a:pt x="4668" y="3882"/>
                  </a:cubicBezTo>
                  <a:lnTo>
                    <a:pt x="4621" y="3882"/>
                  </a:lnTo>
                  <a:cubicBezTo>
                    <a:pt x="4454" y="3882"/>
                    <a:pt x="4311" y="3953"/>
                    <a:pt x="4287" y="4120"/>
                  </a:cubicBezTo>
                  <a:cubicBezTo>
                    <a:pt x="4168" y="4763"/>
                    <a:pt x="3596" y="5215"/>
                    <a:pt x="2953" y="5215"/>
                  </a:cubicBezTo>
                  <a:cubicBezTo>
                    <a:pt x="2287" y="5215"/>
                    <a:pt x="1787" y="4715"/>
                    <a:pt x="1668" y="4049"/>
                  </a:cubicBezTo>
                  <a:cubicBezTo>
                    <a:pt x="1646" y="3918"/>
                    <a:pt x="1505" y="3807"/>
                    <a:pt x="1372" y="3807"/>
                  </a:cubicBezTo>
                  <a:cubicBezTo>
                    <a:pt x="1359" y="3807"/>
                    <a:pt x="1346" y="3808"/>
                    <a:pt x="1334" y="3810"/>
                  </a:cubicBezTo>
                  <a:lnTo>
                    <a:pt x="1286" y="3810"/>
                  </a:lnTo>
                  <a:cubicBezTo>
                    <a:pt x="1215" y="3787"/>
                    <a:pt x="1167" y="3715"/>
                    <a:pt x="1167" y="3644"/>
                  </a:cubicBezTo>
                  <a:lnTo>
                    <a:pt x="1167" y="3525"/>
                  </a:lnTo>
                  <a:cubicBezTo>
                    <a:pt x="1167" y="3429"/>
                    <a:pt x="1215" y="3358"/>
                    <a:pt x="1286" y="3358"/>
                  </a:cubicBezTo>
                  <a:cubicBezTo>
                    <a:pt x="1334" y="3358"/>
                    <a:pt x="1406" y="3358"/>
                    <a:pt x="1429" y="3429"/>
                  </a:cubicBezTo>
                  <a:cubicBezTo>
                    <a:pt x="1453" y="3453"/>
                    <a:pt x="1477" y="3477"/>
                    <a:pt x="1548" y="3525"/>
                  </a:cubicBezTo>
                  <a:cubicBezTo>
                    <a:pt x="1561" y="3531"/>
                    <a:pt x="1577" y="3534"/>
                    <a:pt x="1595" y="3534"/>
                  </a:cubicBezTo>
                  <a:cubicBezTo>
                    <a:pt x="1642" y="3534"/>
                    <a:pt x="1698" y="3512"/>
                    <a:pt x="1715" y="3477"/>
                  </a:cubicBezTo>
                  <a:cubicBezTo>
                    <a:pt x="1834" y="3406"/>
                    <a:pt x="1953" y="3287"/>
                    <a:pt x="2049" y="3167"/>
                  </a:cubicBezTo>
                  <a:cubicBezTo>
                    <a:pt x="2120" y="3096"/>
                    <a:pt x="2072" y="2977"/>
                    <a:pt x="2001" y="2953"/>
                  </a:cubicBezTo>
                  <a:cubicBezTo>
                    <a:pt x="1976" y="2928"/>
                    <a:pt x="1945" y="2918"/>
                    <a:pt x="1915" y="2918"/>
                  </a:cubicBezTo>
                  <a:cubicBezTo>
                    <a:pt x="1858" y="2918"/>
                    <a:pt x="1802" y="2954"/>
                    <a:pt x="1787" y="3001"/>
                  </a:cubicBezTo>
                  <a:cubicBezTo>
                    <a:pt x="1715" y="3096"/>
                    <a:pt x="1668" y="3167"/>
                    <a:pt x="1596" y="3215"/>
                  </a:cubicBezTo>
                  <a:cubicBezTo>
                    <a:pt x="1548" y="3167"/>
                    <a:pt x="1453" y="3120"/>
                    <a:pt x="1358" y="3096"/>
                  </a:cubicBezTo>
                  <a:cubicBezTo>
                    <a:pt x="1334" y="2977"/>
                    <a:pt x="1310" y="2858"/>
                    <a:pt x="1310" y="2715"/>
                  </a:cubicBezTo>
                  <a:cubicBezTo>
                    <a:pt x="1310" y="1834"/>
                    <a:pt x="2049" y="1119"/>
                    <a:pt x="2977" y="1119"/>
                  </a:cubicBezTo>
                  <a:close/>
                  <a:moveTo>
                    <a:pt x="3596" y="5358"/>
                  </a:moveTo>
                  <a:lnTo>
                    <a:pt x="3596" y="5716"/>
                  </a:lnTo>
                  <a:lnTo>
                    <a:pt x="3001" y="6311"/>
                  </a:lnTo>
                  <a:lnTo>
                    <a:pt x="2406" y="5716"/>
                  </a:lnTo>
                  <a:lnTo>
                    <a:pt x="2406" y="5358"/>
                  </a:lnTo>
                  <a:cubicBezTo>
                    <a:pt x="2596" y="5430"/>
                    <a:pt x="2787" y="5477"/>
                    <a:pt x="3001" y="5477"/>
                  </a:cubicBezTo>
                  <a:cubicBezTo>
                    <a:pt x="3215" y="5477"/>
                    <a:pt x="3430" y="5454"/>
                    <a:pt x="3596" y="5358"/>
                  </a:cubicBezTo>
                  <a:close/>
                  <a:moveTo>
                    <a:pt x="2072" y="5835"/>
                  </a:moveTo>
                  <a:lnTo>
                    <a:pt x="2763" y="6525"/>
                  </a:lnTo>
                  <a:lnTo>
                    <a:pt x="2311" y="6906"/>
                  </a:lnTo>
                  <a:lnTo>
                    <a:pt x="1810" y="6097"/>
                  </a:lnTo>
                  <a:lnTo>
                    <a:pt x="2072" y="5835"/>
                  </a:lnTo>
                  <a:close/>
                  <a:moveTo>
                    <a:pt x="3906" y="5835"/>
                  </a:moveTo>
                  <a:lnTo>
                    <a:pt x="4168" y="6097"/>
                  </a:lnTo>
                  <a:lnTo>
                    <a:pt x="3668" y="6906"/>
                  </a:lnTo>
                  <a:lnTo>
                    <a:pt x="3215" y="6525"/>
                  </a:lnTo>
                  <a:lnTo>
                    <a:pt x="3906" y="5835"/>
                  </a:lnTo>
                  <a:close/>
                  <a:moveTo>
                    <a:pt x="2953" y="0"/>
                  </a:moveTo>
                  <a:cubicBezTo>
                    <a:pt x="2358" y="0"/>
                    <a:pt x="1882" y="476"/>
                    <a:pt x="1882" y="1072"/>
                  </a:cubicBezTo>
                  <a:cubicBezTo>
                    <a:pt x="1334" y="1405"/>
                    <a:pt x="953" y="2001"/>
                    <a:pt x="953" y="2691"/>
                  </a:cubicBezTo>
                  <a:cubicBezTo>
                    <a:pt x="953" y="2834"/>
                    <a:pt x="977" y="2977"/>
                    <a:pt x="1001" y="3120"/>
                  </a:cubicBezTo>
                  <a:cubicBezTo>
                    <a:pt x="882" y="3215"/>
                    <a:pt x="810" y="3358"/>
                    <a:pt x="810" y="3525"/>
                  </a:cubicBezTo>
                  <a:lnTo>
                    <a:pt x="810" y="3644"/>
                  </a:lnTo>
                  <a:cubicBezTo>
                    <a:pt x="810" y="3834"/>
                    <a:pt x="953" y="4049"/>
                    <a:pt x="1167" y="4120"/>
                  </a:cubicBezTo>
                  <a:lnTo>
                    <a:pt x="1286" y="4120"/>
                  </a:lnTo>
                  <a:cubicBezTo>
                    <a:pt x="1358" y="4596"/>
                    <a:pt x="1644" y="4977"/>
                    <a:pt x="2025" y="5215"/>
                  </a:cubicBezTo>
                  <a:lnTo>
                    <a:pt x="2025" y="5477"/>
                  </a:lnTo>
                  <a:cubicBezTo>
                    <a:pt x="2001" y="5477"/>
                    <a:pt x="1929" y="5501"/>
                    <a:pt x="1906" y="5549"/>
                  </a:cubicBezTo>
                  <a:lnTo>
                    <a:pt x="1453" y="5978"/>
                  </a:lnTo>
                  <a:lnTo>
                    <a:pt x="643" y="6335"/>
                  </a:lnTo>
                  <a:cubicBezTo>
                    <a:pt x="262" y="6525"/>
                    <a:pt x="1" y="6930"/>
                    <a:pt x="24" y="7359"/>
                  </a:cubicBezTo>
                  <a:lnTo>
                    <a:pt x="120" y="9621"/>
                  </a:lnTo>
                  <a:cubicBezTo>
                    <a:pt x="120" y="9716"/>
                    <a:pt x="167" y="9764"/>
                    <a:pt x="262" y="9764"/>
                  </a:cubicBezTo>
                  <a:cubicBezTo>
                    <a:pt x="358" y="9764"/>
                    <a:pt x="405" y="9669"/>
                    <a:pt x="405" y="9621"/>
                  </a:cubicBezTo>
                  <a:lnTo>
                    <a:pt x="334" y="7359"/>
                  </a:lnTo>
                  <a:cubicBezTo>
                    <a:pt x="334" y="7192"/>
                    <a:pt x="358" y="7049"/>
                    <a:pt x="453" y="6930"/>
                  </a:cubicBezTo>
                  <a:lnTo>
                    <a:pt x="882" y="7430"/>
                  </a:lnTo>
                  <a:cubicBezTo>
                    <a:pt x="1048" y="7597"/>
                    <a:pt x="1096" y="7787"/>
                    <a:pt x="1096" y="8026"/>
                  </a:cubicBezTo>
                  <a:lnTo>
                    <a:pt x="1096" y="9621"/>
                  </a:lnTo>
                  <a:cubicBezTo>
                    <a:pt x="1096" y="9716"/>
                    <a:pt x="1167" y="9764"/>
                    <a:pt x="1239" y="9764"/>
                  </a:cubicBezTo>
                  <a:cubicBezTo>
                    <a:pt x="1334" y="9764"/>
                    <a:pt x="1406" y="9716"/>
                    <a:pt x="1406" y="9621"/>
                  </a:cubicBezTo>
                  <a:lnTo>
                    <a:pt x="1406" y="7978"/>
                  </a:lnTo>
                  <a:cubicBezTo>
                    <a:pt x="1406" y="7692"/>
                    <a:pt x="1310" y="7406"/>
                    <a:pt x="1120" y="7216"/>
                  </a:cubicBezTo>
                  <a:lnTo>
                    <a:pt x="691" y="6668"/>
                  </a:lnTo>
                  <a:cubicBezTo>
                    <a:pt x="715" y="6644"/>
                    <a:pt x="763" y="6621"/>
                    <a:pt x="810" y="6573"/>
                  </a:cubicBezTo>
                  <a:lnTo>
                    <a:pt x="1477" y="6287"/>
                  </a:lnTo>
                  <a:lnTo>
                    <a:pt x="2001" y="7073"/>
                  </a:lnTo>
                  <a:cubicBezTo>
                    <a:pt x="2049" y="7168"/>
                    <a:pt x="2120" y="7192"/>
                    <a:pt x="2191" y="7240"/>
                  </a:cubicBezTo>
                  <a:lnTo>
                    <a:pt x="2263" y="7240"/>
                  </a:lnTo>
                  <a:cubicBezTo>
                    <a:pt x="2311" y="7240"/>
                    <a:pt x="2406" y="7192"/>
                    <a:pt x="2477" y="7168"/>
                  </a:cubicBezTo>
                  <a:lnTo>
                    <a:pt x="2787" y="6906"/>
                  </a:lnTo>
                  <a:lnTo>
                    <a:pt x="2787" y="9621"/>
                  </a:lnTo>
                  <a:cubicBezTo>
                    <a:pt x="2787" y="9716"/>
                    <a:pt x="2858" y="9764"/>
                    <a:pt x="2953" y="9764"/>
                  </a:cubicBezTo>
                  <a:cubicBezTo>
                    <a:pt x="3025" y="9764"/>
                    <a:pt x="3096" y="9716"/>
                    <a:pt x="3096" y="9621"/>
                  </a:cubicBezTo>
                  <a:lnTo>
                    <a:pt x="3096" y="6906"/>
                  </a:lnTo>
                  <a:lnTo>
                    <a:pt x="3406" y="7168"/>
                  </a:lnTo>
                  <a:cubicBezTo>
                    <a:pt x="3477" y="7240"/>
                    <a:pt x="3549" y="7240"/>
                    <a:pt x="3620" y="7240"/>
                  </a:cubicBezTo>
                  <a:lnTo>
                    <a:pt x="3692" y="7240"/>
                  </a:lnTo>
                  <a:cubicBezTo>
                    <a:pt x="3763" y="7240"/>
                    <a:pt x="3858" y="7168"/>
                    <a:pt x="3882" y="7073"/>
                  </a:cubicBezTo>
                  <a:lnTo>
                    <a:pt x="4406" y="6287"/>
                  </a:lnTo>
                  <a:lnTo>
                    <a:pt x="5073" y="6573"/>
                  </a:lnTo>
                  <a:cubicBezTo>
                    <a:pt x="5144" y="6597"/>
                    <a:pt x="5168" y="6644"/>
                    <a:pt x="5192" y="6668"/>
                  </a:cubicBezTo>
                  <a:lnTo>
                    <a:pt x="4763" y="7216"/>
                  </a:lnTo>
                  <a:cubicBezTo>
                    <a:pt x="4573" y="7406"/>
                    <a:pt x="4478" y="7716"/>
                    <a:pt x="4478" y="7978"/>
                  </a:cubicBezTo>
                  <a:lnTo>
                    <a:pt x="4478" y="9550"/>
                  </a:lnTo>
                  <a:cubicBezTo>
                    <a:pt x="4478" y="9645"/>
                    <a:pt x="4549" y="9716"/>
                    <a:pt x="4644" y="9716"/>
                  </a:cubicBezTo>
                  <a:cubicBezTo>
                    <a:pt x="4716" y="9716"/>
                    <a:pt x="4787" y="9645"/>
                    <a:pt x="4787" y="9550"/>
                  </a:cubicBezTo>
                  <a:lnTo>
                    <a:pt x="4787" y="7978"/>
                  </a:lnTo>
                  <a:cubicBezTo>
                    <a:pt x="4787" y="7764"/>
                    <a:pt x="4882" y="7573"/>
                    <a:pt x="5002" y="7383"/>
                  </a:cubicBezTo>
                  <a:lnTo>
                    <a:pt x="5430" y="6882"/>
                  </a:lnTo>
                  <a:cubicBezTo>
                    <a:pt x="5525" y="7002"/>
                    <a:pt x="5549" y="7144"/>
                    <a:pt x="5549" y="7287"/>
                  </a:cubicBezTo>
                  <a:lnTo>
                    <a:pt x="5478" y="9550"/>
                  </a:lnTo>
                  <a:cubicBezTo>
                    <a:pt x="5478" y="9645"/>
                    <a:pt x="5525" y="9716"/>
                    <a:pt x="5621" y="9716"/>
                  </a:cubicBezTo>
                  <a:cubicBezTo>
                    <a:pt x="5716" y="9716"/>
                    <a:pt x="5764" y="9645"/>
                    <a:pt x="5764" y="9550"/>
                  </a:cubicBezTo>
                  <a:lnTo>
                    <a:pt x="5859" y="7287"/>
                  </a:lnTo>
                  <a:cubicBezTo>
                    <a:pt x="5883" y="6882"/>
                    <a:pt x="5621" y="6454"/>
                    <a:pt x="5240" y="6287"/>
                  </a:cubicBezTo>
                  <a:lnTo>
                    <a:pt x="4430" y="5930"/>
                  </a:lnTo>
                  <a:lnTo>
                    <a:pt x="3978" y="5477"/>
                  </a:lnTo>
                  <a:cubicBezTo>
                    <a:pt x="3954" y="5454"/>
                    <a:pt x="3930" y="5454"/>
                    <a:pt x="3858" y="5430"/>
                  </a:cubicBezTo>
                  <a:lnTo>
                    <a:pt x="3858" y="5144"/>
                  </a:lnTo>
                  <a:cubicBezTo>
                    <a:pt x="4216" y="4906"/>
                    <a:pt x="4525" y="4525"/>
                    <a:pt x="4621" y="4049"/>
                  </a:cubicBezTo>
                  <a:lnTo>
                    <a:pt x="4740" y="4049"/>
                  </a:lnTo>
                  <a:cubicBezTo>
                    <a:pt x="4930" y="4001"/>
                    <a:pt x="5097" y="3810"/>
                    <a:pt x="5097" y="3572"/>
                  </a:cubicBezTo>
                  <a:lnTo>
                    <a:pt x="5097" y="3525"/>
                  </a:lnTo>
                  <a:cubicBezTo>
                    <a:pt x="5097" y="3334"/>
                    <a:pt x="5002" y="3215"/>
                    <a:pt x="4882" y="3120"/>
                  </a:cubicBezTo>
                  <a:cubicBezTo>
                    <a:pt x="4906" y="2977"/>
                    <a:pt x="4930" y="2834"/>
                    <a:pt x="4930" y="2691"/>
                  </a:cubicBezTo>
                  <a:cubicBezTo>
                    <a:pt x="4930" y="2001"/>
                    <a:pt x="4573" y="1429"/>
                    <a:pt x="4025" y="1072"/>
                  </a:cubicBezTo>
                  <a:cubicBezTo>
                    <a:pt x="4025" y="476"/>
                    <a:pt x="3549" y="0"/>
                    <a:pt x="2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93"/>
            <p:cNvSpPr/>
            <p:nvPr/>
          </p:nvSpPr>
          <p:spPr>
            <a:xfrm>
              <a:off x="1509471" y="1563100"/>
              <a:ext cx="25738" cy="10831"/>
            </a:xfrm>
            <a:custGeom>
              <a:avLst/>
              <a:gdLst/>
              <a:ahLst/>
              <a:cxnLst/>
              <a:rect l="l" t="t" r="r" b="b"/>
              <a:pathLst>
                <a:path w="739" h="311" extrusionOk="0">
                  <a:moveTo>
                    <a:pt x="143" y="1"/>
                  </a:moveTo>
                  <a:cubicBezTo>
                    <a:pt x="48" y="1"/>
                    <a:pt x="1" y="72"/>
                    <a:pt x="1" y="167"/>
                  </a:cubicBezTo>
                  <a:cubicBezTo>
                    <a:pt x="1" y="239"/>
                    <a:pt x="48" y="310"/>
                    <a:pt x="143" y="310"/>
                  </a:cubicBezTo>
                  <a:lnTo>
                    <a:pt x="596" y="310"/>
                  </a:lnTo>
                  <a:cubicBezTo>
                    <a:pt x="691" y="310"/>
                    <a:pt x="739" y="239"/>
                    <a:pt x="739" y="167"/>
                  </a:cubicBezTo>
                  <a:cubicBezTo>
                    <a:pt x="739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93"/>
            <p:cNvSpPr/>
            <p:nvPr/>
          </p:nvSpPr>
          <p:spPr>
            <a:xfrm>
              <a:off x="1596574" y="1259543"/>
              <a:ext cx="184969" cy="194930"/>
            </a:xfrm>
            <a:custGeom>
              <a:avLst/>
              <a:gdLst/>
              <a:ahLst/>
              <a:cxnLst/>
              <a:rect l="l" t="t" r="r" b="b"/>
              <a:pathLst>
                <a:path w="5311" h="5597" extrusionOk="0">
                  <a:moveTo>
                    <a:pt x="2501" y="1"/>
                  </a:moveTo>
                  <a:cubicBezTo>
                    <a:pt x="1453" y="1"/>
                    <a:pt x="500" y="572"/>
                    <a:pt x="24" y="1501"/>
                  </a:cubicBezTo>
                  <a:cubicBezTo>
                    <a:pt x="0" y="1572"/>
                    <a:pt x="24" y="1668"/>
                    <a:pt x="72" y="1691"/>
                  </a:cubicBezTo>
                  <a:cubicBezTo>
                    <a:pt x="99" y="1705"/>
                    <a:pt x="127" y="1711"/>
                    <a:pt x="153" y="1711"/>
                  </a:cubicBezTo>
                  <a:cubicBezTo>
                    <a:pt x="216" y="1711"/>
                    <a:pt x="269" y="1677"/>
                    <a:pt x="286" y="1644"/>
                  </a:cubicBezTo>
                  <a:cubicBezTo>
                    <a:pt x="738" y="810"/>
                    <a:pt x="1572" y="310"/>
                    <a:pt x="2501" y="310"/>
                  </a:cubicBezTo>
                  <a:cubicBezTo>
                    <a:pt x="3858" y="310"/>
                    <a:pt x="5001" y="1406"/>
                    <a:pt x="5001" y="2811"/>
                  </a:cubicBezTo>
                  <a:cubicBezTo>
                    <a:pt x="5001" y="4192"/>
                    <a:pt x="3882" y="5311"/>
                    <a:pt x="2501" y="5311"/>
                  </a:cubicBezTo>
                  <a:cubicBezTo>
                    <a:pt x="2024" y="5311"/>
                    <a:pt x="1572" y="5192"/>
                    <a:pt x="1191" y="4906"/>
                  </a:cubicBezTo>
                  <a:cubicBezTo>
                    <a:pt x="1167" y="4890"/>
                    <a:pt x="1138" y="4883"/>
                    <a:pt x="1109" y="4883"/>
                  </a:cubicBezTo>
                  <a:cubicBezTo>
                    <a:pt x="1051" y="4883"/>
                    <a:pt x="992" y="4914"/>
                    <a:pt x="977" y="4978"/>
                  </a:cubicBezTo>
                  <a:cubicBezTo>
                    <a:pt x="953" y="5049"/>
                    <a:pt x="953" y="5145"/>
                    <a:pt x="1024" y="5192"/>
                  </a:cubicBezTo>
                  <a:cubicBezTo>
                    <a:pt x="1477" y="5454"/>
                    <a:pt x="1977" y="5597"/>
                    <a:pt x="2524" y="5597"/>
                  </a:cubicBezTo>
                  <a:cubicBezTo>
                    <a:pt x="4072" y="5597"/>
                    <a:pt x="5311" y="4359"/>
                    <a:pt x="5311" y="2811"/>
                  </a:cubicBezTo>
                  <a:cubicBezTo>
                    <a:pt x="5311" y="1239"/>
                    <a:pt x="4049" y="1"/>
                    <a:pt x="2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93"/>
            <p:cNvSpPr/>
            <p:nvPr/>
          </p:nvSpPr>
          <p:spPr>
            <a:xfrm>
              <a:off x="1628093" y="1300396"/>
              <a:ext cx="110334" cy="112632"/>
            </a:xfrm>
            <a:custGeom>
              <a:avLst/>
              <a:gdLst/>
              <a:ahLst/>
              <a:cxnLst/>
              <a:rect l="l" t="t" r="r" b="b"/>
              <a:pathLst>
                <a:path w="3168" h="3234" extrusionOk="0">
                  <a:moveTo>
                    <a:pt x="1739" y="280"/>
                  </a:moveTo>
                  <a:lnTo>
                    <a:pt x="1739" y="495"/>
                  </a:lnTo>
                  <a:cubicBezTo>
                    <a:pt x="1739" y="566"/>
                    <a:pt x="1786" y="614"/>
                    <a:pt x="1858" y="638"/>
                  </a:cubicBezTo>
                  <a:cubicBezTo>
                    <a:pt x="2000" y="685"/>
                    <a:pt x="2143" y="757"/>
                    <a:pt x="2239" y="876"/>
                  </a:cubicBezTo>
                  <a:cubicBezTo>
                    <a:pt x="2284" y="921"/>
                    <a:pt x="2320" y="938"/>
                    <a:pt x="2358" y="938"/>
                  </a:cubicBezTo>
                  <a:cubicBezTo>
                    <a:pt x="2380" y="938"/>
                    <a:pt x="2403" y="932"/>
                    <a:pt x="2429" y="923"/>
                  </a:cubicBezTo>
                  <a:lnTo>
                    <a:pt x="2596" y="828"/>
                  </a:lnTo>
                  <a:lnTo>
                    <a:pt x="2620" y="828"/>
                  </a:lnTo>
                  <a:cubicBezTo>
                    <a:pt x="2667" y="852"/>
                    <a:pt x="2691" y="923"/>
                    <a:pt x="2715" y="971"/>
                  </a:cubicBezTo>
                  <a:cubicBezTo>
                    <a:pt x="2739" y="1042"/>
                    <a:pt x="2786" y="1066"/>
                    <a:pt x="2786" y="1114"/>
                  </a:cubicBezTo>
                  <a:lnTo>
                    <a:pt x="2786" y="1161"/>
                  </a:lnTo>
                  <a:lnTo>
                    <a:pt x="2596" y="1233"/>
                  </a:lnTo>
                  <a:cubicBezTo>
                    <a:pt x="2572" y="1280"/>
                    <a:pt x="2548" y="1328"/>
                    <a:pt x="2572" y="1400"/>
                  </a:cubicBezTo>
                  <a:cubicBezTo>
                    <a:pt x="2596" y="1471"/>
                    <a:pt x="2596" y="1542"/>
                    <a:pt x="2596" y="1638"/>
                  </a:cubicBezTo>
                  <a:cubicBezTo>
                    <a:pt x="2596" y="1709"/>
                    <a:pt x="2596" y="1781"/>
                    <a:pt x="2572" y="1876"/>
                  </a:cubicBezTo>
                  <a:cubicBezTo>
                    <a:pt x="2548" y="1923"/>
                    <a:pt x="2572" y="2019"/>
                    <a:pt x="2643" y="2043"/>
                  </a:cubicBezTo>
                  <a:lnTo>
                    <a:pt x="2810" y="2138"/>
                  </a:lnTo>
                  <a:lnTo>
                    <a:pt x="2810" y="2162"/>
                  </a:lnTo>
                  <a:cubicBezTo>
                    <a:pt x="2786" y="2233"/>
                    <a:pt x="2763" y="2257"/>
                    <a:pt x="2763" y="2305"/>
                  </a:cubicBezTo>
                  <a:cubicBezTo>
                    <a:pt x="2715" y="2376"/>
                    <a:pt x="2691" y="2400"/>
                    <a:pt x="2667" y="2471"/>
                  </a:cubicBezTo>
                  <a:lnTo>
                    <a:pt x="2643" y="2471"/>
                  </a:lnTo>
                  <a:lnTo>
                    <a:pt x="2453" y="2376"/>
                  </a:lnTo>
                  <a:cubicBezTo>
                    <a:pt x="2433" y="2366"/>
                    <a:pt x="2409" y="2360"/>
                    <a:pt x="2385" y="2360"/>
                  </a:cubicBezTo>
                  <a:cubicBezTo>
                    <a:pt x="2350" y="2360"/>
                    <a:pt x="2314" y="2372"/>
                    <a:pt x="2286" y="2400"/>
                  </a:cubicBezTo>
                  <a:cubicBezTo>
                    <a:pt x="2167" y="2519"/>
                    <a:pt x="2048" y="2590"/>
                    <a:pt x="1881" y="2638"/>
                  </a:cubicBezTo>
                  <a:cubicBezTo>
                    <a:pt x="1834" y="2662"/>
                    <a:pt x="1762" y="2733"/>
                    <a:pt x="1762" y="2781"/>
                  </a:cubicBezTo>
                  <a:lnTo>
                    <a:pt x="1762" y="2995"/>
                  </a:lnTo>
                  <a:lnTo>
                    <a:pt x="1453" y="2995"/>
                  </a:lnTo>
                  <a:lnTo>
                    <a:pt x="1453" y="2781"/>
                  </a:lnTo>
                  <a:cubicBezTo>
                    <a:pt x="1453" y="2733"/>
                    <a:pt x="1381" y="2662"/>
                    <a:pt x="1334" y="2638"/>
                  </a:cubicBezTo>
                  <a:cubicBezTo>
                    <a:pt x="1167" y="2614"/>
                    <a:pt x="1024" y="2519"/>
                    <a:pt x="929" y="2400"/>
                  </a:cubicBezTo>
                  <a:cubicBezTo>
                    <a:pt x="905" y="2376"/>
                    <a:pt x="881" y="2376"/>
                    <a:pt x="810" y="2376"/>
                  </a:cubicBezTo>
                  <a:cubicBezTo>
                    <a:pt x="786" y="2376"/>
                    <a:pt x="762" y="2376"/>
                    <a:pt x="714" y="2400"/>
                  </a:cubicBezTo>
                  <a:lnTo>
                    <a:pt x="548" y="2495"/>
                  </a:lnTo>
                  <a:lnTo>
                    <a:pt x="524" y="2495"/>
                  </a:lnTo>
                  <a:cubicBezTo>
                    <a:pt x="476" y="2471"/>
                    <a:pt x="453" y="2400"/>
                    <a:pt x="429" y="2352"/>
                  </a:cubicBezTo>
                  <a:cubicBezTo>
                    <a:pt x="405" y="2281"/>
                    <a:pt x="357" y="2257"/>
                    <a:pt x="357" y="2185"/>
                  </a:cubicBezTo>
                  <a:lnTo>
                    <a:pt x="357" y="2162"/>
                  </a:lnTo>
                  <a:lnTo>
                    <a:pt x="548" y="2066"/>
                  </a:lnTo>
                  <a:cubicBezTo>
                    <a:pt x="595" y="2043"/>
                    <a:pt x="643" y="1995"/>
                    <a:pt x="595" y="1900"/>
                  </a:cubicBezTo>
                  <a:cubicBezTo>
                    <a:pt x="572" y="1804"/>
                    <a:pt x="572" y="1757"/>
                    <a:pt x="572" y="1662"/>
                  </a:cubicBezTo>
                  <a:cubicBezTo>
                    <a:pt x="572" y="1566"/>
                    <a:pt x="572" y="1519"/>
                    <a:pt x="595" y="1423"/>
                  </a:cubicBezTo>
                  <a:cubicBezTo>
                    <a:pt x="643" y="1352"/>
                    <a:pt x="595" y="1280"/>
                    <a:pt x="548" y="1233"/>
                  </a:cubicBezTo>
                  <a:lnTo>
                    <a:pt x="357" y="1161"/>
                  </a:lnTo>
                  <a:lnTo>
                    <a:pt x="357" y="1114"/>
                  </a:lnTo>
                  <a:cubicBezTo>
                    <a:pt x="405" y="1066"/>
                    <a:pt x="429" y="1042"/>
                    <a:pt x="429" y="971"/>
                  </a:cubicBezTo>
                  <a:cubicBezTo>
                    <a:pt x="453" y="923"/>
                    <a:pt x="476" y="876"/>
                    <a:pt x="524" y="828"/>
                  </a:cubicBezTo>
                  <a:lnTo>
                    <a:pt x="548" y="828"/>
                  </a:lnTo>
                  <a:lnTo>
                    <a:pt x="714" y="923"/>
                  </a:lnTo>
                  <a:cubicBezTo>
                    <a:pt x="741" y="932"/>
                    <a:pt x="764" y="938"/>
                    <a:pt x="786" y="938"/>
                  </a:cubicBezTo>
                  <a:cubicBezTo>
                    <a:pt x="824" y="938"/>
                    <a:pt x="860" y="921"/>
                    <a:pt x="905" y="876"/>
                  </a:cubicBezTo>
                  <a:cubicBezTo>
                    <a:pt x="1024" y="757"/>
                    <a:pt x="1143" y="709"/>
                    <a:pt x="1286" y="638"/>
                  </a:cubicBezTo>
                  <a:cubicBezTo>
                    <a:pt x="1357" y="614"/>
                    <a:pt x="1405" y="566"/>
                    <a:pt x="1405" y="495"/>
                  </a:cubicBezTo>
                  <a:lnTo>
                    <a:pt x="1405" y="280"/>
                  </a:lnTo>
                  <a:close/>
                  <a:moveTo>
                    <a:pt x="1584" y="0"/>
                  </a:moveTo>
                  <a:cubicBezTo>
                    <a:pt x="1518" y="0"/>
                    <a:pt x="1453" y="6"/>
                    <a:pt x="1381" y="18"/>
                  </a:cubicBezTo>
                  <a:cubicBezTo>
                    <a:pt x="1238" y="42"/>
                    <a:pt x="1119" y="161"/>
                    <a:pt x="1119" y="352"/>
                  </a:cubicBezTo>
                  <a:lnTo>
                    <a:pt x="1119" y="447"/>
                  </a:lnTo>
                  <a:cubicBezTo>
                    <a:pt x="1000" y="495"/>
                    <a:pt x="881" y="566"/>
                    <a:pt x="786" y="614"/>
                  </a:cubicBezTo>
                  <a:lnTo>
                    <a:pt x="691" y="566"/>
                  </a:lnTo>
                  <a:cubicBezTo>
                    <a:pt x="638" y="531"/>
                    <a:pt x="579" y="515"/>
                    <a:pt x="522" y="515"/>
                  </a:cubicBezTo>
                  <a:cubicBezTo>
                    <a:pt x="424" y="515"/>
                    <a:pt x="331" y="562"/>
                    <a:pt x="286" y="638"/>
                  </a:cubicBezTo>
                  <a:cubicBezTo>
                    <a:pt x="238" y="709"/>
                    <a:pt x="191" y="757"/>
                    <a:pt x="167" y="828"/>
                  </a:cubicBezTo>
                  <a:lnTo>
                    <a:pt x="72" y="995"/>
                  </a:lnTo>
                  <a:cubicBezTo>
                    <a:pt x="0" y="1161"/>
                    <a:pt x="72" y="1328"/>
                    <a:pt x="214" y="1400"/>
                  </a:cubicBezTo>
                  <a:lnTo>
                    <a:pt x="310" y="1447"/>
                  </a:lnTo>
                  <a:lnTo>
                    <a:pt x="310" y="1638"/>
                  </a:lnTo>
                  <a:lnTo>
                    <a:pt x="310" y="1804"/>
                  </a:lnTo>
                  <a:lnTo>
                    <a:pt x="214" y="1876"/>
                  </a:lnTo>
                  <a:cubicBezTo>
                    <a:pt x="72" y="1947"/>
                    <a:pt x="0" y="2114"/>
                    <a:pt x="72" y="2257"/>
                  </a:cubicBezTo>
                  <a:lnTo>
                    <a:pt x="167" y="2424"/>
                  </a:lnTo>
                  <a:cubicBezTo>
                    <a:pt x="191" y="2495"/>
                    <a:pt x="214" y="2543"/>
                    <a:pt x="286" y="2614"/>
                  </a:cubicBezTo>
                  <a:cubicBezTo>
                    <a:pt x="334" y="2695"/>
                    <a:pt x="438" y="2743"/>
                    <a:pt x="544" y="2743"/>
                  </a:cubicBezTo>
                  <a:cubicBezTo>
                    <a:pt x="594" y="2743"/>
                    <a:pt x="645" y="2732"/>
                    <a:pt x="691" y="2709"/>
                  </a:cubicBezTo>
                  <a:lnTo>
                    <a:pt x="786" y="2638"/>
                  </a:lnTo>
                  <a:cubicBezTo>
                    <a:pt x="881" y="2733"/>
                    <a:pt x="1000" y="2781"/>
                    <a:pt x="1119" y="2828"/>
                  </a:cubicBezTo>
                  <a:lnTo>
                    <a:pt x="1119" y="2900"/>
                  </a:lnTo>
                  <a:cubicBezTo>
                    <a:pt x="1119" y="3067"/>
                    <a:pt x="1238" y="3209"/>
                    <a:pt x="1381" y="3233"/>
                  </a:cubicBezTo>
                  <a:lnTo>
                    <a:pt x="1786" y="3233"/>
                  </a:lnTo>
                  <a:cubicBezTo>
                    <a:pt x="1953" y="3209"/>
                    <a:pt x="2072" y="3090"/>
                    <a:pt x="2072" y="2900"/>
                  </a:cubicBezTo>
                  <a:lnTo>
                    <a:pt x="2072" y="2828"/>
                  </a:lnTo>
                  <a:cubicBezTo>
                    <a:pt x="2191" y="2757"/>
                    <a:pt x="2310" y="2709"/>
                    <a:pt x="2382" y="2638"/>
                  </a:cubicBezTo>
                  <a:lnTo>
                    <a:pt x="2477" y="2709"/>
                  </a:lnTo>
                  <a:cubicBezTo>
                    <a:pt x="2523" y="2732"/>
                    <a:pt x="2573" y="2743"/>
                    <a:pt x="2624" y="2743"/>
                  </a:cubicBezTo>
                  <a:cubicBezTo>
                    <a:pt x="2732" y="2743"/>
                    <a:pt x="2841" y="2695"/>
                    <a:pt x="2905" y="2614"/>
                  </a:cubicBezTo>
                  <a:cubicBezTo>
                    <a:pt x="2929" y="2543"/>
                    <a:pt x="2977" y="2495"/>
                    <a:pt x="3025" y="2424"/>
                  </a:cubicBezTo>
                  <a:lnTo>
                    <a:pt x="3120" y="2257"/>
                  </a:lnTo>
                  <a:cubicBezTo>
                    <a:pt x="3167" y="2138"/>
                    <a:pt x="3120" y="1947"/>
                    <a:pt x="2953" y="1876"/>
                  </a:cubicBezTo>
                  <a:lnTo>
                    <a:pt x="2882" y="1804"/>
                  </a:lnTo>
                  <a:lnTo>
                    <a:pt x="2882" y="1638"/>
                  </a:lnTo>
                  <a:lnTo>
                    <a:pt x="2882" y="1447"/>
                  </a:lnTo>
                  <a:lnTo>
                    <a:pt x="2953" y="1400"/>
                  </a:lnTo>
                  <a:cubicBezTo>
                    <a:pt x="3120" y="1304"/>
                    <a:pt x="3167" y="1161"/>
                    <a:pt x="3120" y="995"/>
                  </a:cubicBezTo>
                  <a:lnTo>
                    <a:pt x="3025" y="828"/>
                  </a:lnTo>
                  <a:cubicBezTo>
                    <a:pt x="3001" y="757"/>
                    <a:pt x="2953" y="709"/>
                    <a:pt x="2905" y="638"/>
                  </a:cubicBezTo>
                  <a:cubicBezTo>
                    <a:pt x="2845" y="562"/>
                    <a:pt x="2756" y="515"/>
                    <a:pt x="2657" y="515"/>
                  </a:cubicBezTo>
                  <a:cubicBezTo>
                    <a:pt x="2599" y="515"/>
                    <a:pt x="2538" y="531"/>
                    <a:pt x="2477" y="566"/>
                  </a:cubicBezTo>
                  <a:lnTo>
                    <a:pt x="2382" y="614"/>
                  </a:lnTo>
                  <a:cubicBezTo>
                    <a:pt x="2310" y="518"/>
                    <a:pt x="2191" y="471"/>
                    <a:pt x="2072" y="447"/>
                  </a:cubicBezTo>
                  <a:lnTo>
                    <a:pt x="2072" y="352"/>
                  </a:lnTo>
                  <a:cubicBezTo>
                    <a:pt x="2072" y="209"/>
                    <a:pt x="1953" y="42"/>
                    <a:pt x="1786" y="18"/>
                  </a:cubicBezTo>
                  <a:cubicBezTo>
                    <a:pt x="1715" y="6"/>
                    <a:pt x="1649" y="0"/>
                    <a:pt x="1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93"/>
            <p:cNvSpPr/>
            <p:nvPr/>
          </p:nvSpPr>
          <p:spPr>
            <a:xfrm>
              <a:off x="1662085" y="1335015"/>
              <a:ext cx="45659" cy="45659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43" y="1"/>
                  </a:moveTo>
                  <a:cubicBezTo>
                    <a:pt x="286" y="1"/>
                    <a:pt x="0" y="310"/>
                    <a:pt x="0" y="668"/>
                  </a:cubicBezTo>
                  <a:cubicBezTo>
                    <a:pt x="0" y="1025"/>
                    <a:pt x="286" y="1311"/>
                    <a:pt x="643" y="1311"/>
                  </a:cubicBezTo>
                  <a:cubicBezTo>
                    <a:pt x="1001" y="1311"/>
                    <a:pt x="1310" y="1025"/>
                    <a:pt x="1310" y="668"/>
                  </a:cubicBezTo>
                  <a:cubicBezTo>
                    <a:pt x="1263" y="548"/>
                    <a:pt x="1215" y="477"/>
                    <a:pt x="1120" y="477"/>
                  </a:cubicBezTo>
                  <a:cubicBezTo>
                    <a:pt x="1024" y="477"/>
                    <a:pt x="977" y="548"/>
                    <a:pt x="977" y="644"/>
                  </a:cubicBezTo>
                  <a:cubicBezTo>
                    <a:pt x="977" y="810"/>
                    <a:pt x="834" y="953"/>
                    <a:pt x="643" y="953"/>
                  </a:cubicBezTo>
                  <a:cubicBezTo>
                    <a:pt x="477" y="953"/>
                    <a:pt x="310" y="810"/>
                    <a:pt x="310" y="644"/>
                  </a:cubicBezTo>
                  <a:cubicBezTo>
                    <a:pt x="310" y="453"/>
                    <a:pt x="477" y="310"/>
                    <a:pt x="643" y="310"/>
                  </a:cubicBezTo>
                  <a:cubicBezTo>
                    <a:pt x="739" y="310"/>
                    <a:pt x="786" y="239"/>
                    <a:pt x="786" y="167"/>
                  </a:cubicBezTo>
                  <a:cubicBezTo>
                    <a:pt x="786" y="72"/>
                    <a:pt x="739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7" name="Google Shape;1847;p93"/>
          <p:cNvGrpSpPr/>
          <p:nvPr/>
        </p:nvGrpSpPr>
        <p:grpSpPr>
          <a:xfrm>
            <a:off x="1093989" y="1651146"/>
            <a:ext cx="515664" cy="459720"/>
            <a:chOff x="8063379" y="1994404"/>
            <a:chExt cx="367465" cy="327622"/>
          </a:xfrm>
        </p:grpSpPr>
        <p:sp>
          <p:nvSpPr>
            <p:cNvPr id="1848" name="Google Shape;1848;p93"/>
            <p:cNvSpPr/>
            <p:nvPr/>
          </p:nvSpPr>
          <p:spPr>
            <a:xfrm>
              <a:off x="8270742" y="2088124"/>
              <a:ext cx="160102" cy="233066"/>
            </a:xfrm>
            <a:custGeom>
              <a:avLst/>
              <a:gdLst/>
              <a:ahLst/>
              <a:cxnLst/>
              <a:rect l="l" t="t" r="r" b="b"/>
              <a:pathLst>
                <a:path w="4597" h="6692" extrusionOk="0">
                  <a:moveTo>
                    <a:pt x="2429" y="334"/>
                  </a:moveTo>
                  <a:cubicBezTo>
                    <a:pt x="2977" y="334"/>
                    <a:pt x="3430" y="762"/>
                    <a:pt x="3430" y="1334"/>
                  </a:cubicBezTo>
                  <a:lnTo>
                    <a:pt x="3430" y="1358"/>
                  </a:lnTo>
                  <a:cubicBezTo>
                    <a:pt x="3233" y="1398"/>
                    <a:pt x="3057" y="1415"/>
                    <a:pt x="2900" y="1415"/>
                  </a:cubicBezTo>
                  <a:cubicBezTo>
                    <a:pt x="2314" y="1415"/>
                    <a:pt x="1994" y="1179"/>
                    <a:pt x="1882" y="1048"/>
                  </a:cubicBezTo>
                  <a:cubicBezTo>
                    <a:pt x="1858" y="1012"/>
                    <a:pt x="1822" y="994"/>
                    <a:pt x="1783" y="994"/>
                  </a:cubicBezTo>
                  <a:cubicBezTo>
                    <a:pt x="1745" y="994"/>
                    <a:pt x="1703" y="1012"/>
                    <a:pt x="1667" y="1048"/>
                  </a:cubicBezTo>
                  <a:cubicBezTo>
                    <a:pt x="1620" y="1096"/>
                    <a:pt x="1620" y="1191"/>
                    <a:pt x="1667" y="1239"/>
                  </a:cubicBezTo>
                  <a:cubicBezTo>
                    <a:pt x="2057" y="1628"/>
                    <a:pt x="2605" y="1699"/>
                    <a:pt x="3026" y="1699"/>
                  </a:cubicBezTo>
                  <a:cubicBezTo>
                    <a:pt x="3120" y="1699"/>
                    <a:pt x="3208" y="1695"/>
                    <a:pt x="3287" y="1691"/>
                  </a:cubicBezTo>
                  <a:lnTo>
                    <a:pt x="3287" y="1953"/>
                  </a:lnTo>
                  <a:cubicBezTo>
                    <a:pt x="3287" y="2477"/>
                    <a:pt x="2834" y="2953"/>
                    <a:pt x="2263" y="2953"/>
                  </a:cubicBezTo>
                  <a:cubicBezTo>
                    <a:pt x="1715" y="2953"/>
                    <a:pt x="1262" y="2501"/>
                    <a:pt x="1262" y="1929"/>
                  </a:cubicBezTo>
                  <a:lnTo>
                    <a:pt x="1262" y="1881"/>
                  </a:lnTo>
                  <a:cubicBezTo>
                    <a:pt x="1358" y="1834"/>
                    <a:pt x="1429" y="1786"/>
                    <a:pt x="1524" y="1691"/>
                  </a:cubicBezTo>
                  <a:cubicBezTo>
                    <a:pt x="1596" y="1643"/>
                    <a:pt x="1596" y="1548"/>
                    <a:pt x="1524" y="1477"/>
                  </a:cubicBezTo>
                  <a:cubicBezTo>
                    <a:pt x="1501" y="1453"/>
                    <a:pt x="1465" y="1441"/>
                    <a:pt x="1426" y="1441"/>
                  </a:cubicBezTo>
                  <a:cubicBezTo>
                    <a:pt x="1387" y="1441"/>
                    <a:pt x="1346" y="1453"/>
                    <a:pt x="1310" y="1477"/>
                  </a:cubicBezTo>
                  <a:cubicBezTo>
                    <a:pt x="1239" y="1548"/>
                    <a:pt x="1167" y="1596"/>
                    <a:pt x="1072" y="1643"/>
                  </a:cubicBezTo>
                  <a:lnTo>
                    <a:pt x="1072" y="1334"/>
                  </a:lnTo>
                  <a:cubicBezTo>
                    <a:pt x="1072" y="762"/>
                    <a:pt x="1524" y="334"/>
                    <a:pt x="2096" y="334"/>
                  </a:cubicBezTo>
                  <a:close/>
                  <a:moveTo>
                    <a:pt x="2787" y="3144"/>
                  </a:moveTo>
                  <a:lnTo>
                    <a:pt x="2787" y="3215"/>
                  </a:lnTo>
                  <a:cubicBezTo>
                    <a:pt x="2787" y="3310"/>
                    <a:pt x="2810" y="3382"/>
                    <a:pt x="2834" y="3453"/>
                  </a:cubicBezTo>
                  <a:lnTo>
                    <a:pt x="2263" y="4025"/>
                  </a:lnTo>
                  <a:lnTo>
                    <a:pt x="1715" y="3453"/>
                  </a:lnTo>
                  <a:cubicBezTo>
                    <a:pt x="1739" y="3382"/>
                    <a:pt x="1763" y="3310"/>
                    <a:pt x="1763" y="3215"/>
                  </a:cubicBezTo>
                  <a:lnTo>
                    <a:pt x="1763" y="3144"/>
                  </a:lnTo>
                  <a:cubicBezTo>
                    <a:pt x="1905" y="3215"/>
                    <a:pt x="2096" y="3239"/>
                    <a:pt x="2263" y="3239"/>
                  </a:cubicBezTo>
                  <a:cubicBezTo>
                    <a:pt x="2453" y="3239"/>
                    <a:pt x="2620" y="3215"/>
                    <a:pt x="2787" y="3144"/>
                  </a:cubicBezTo>
                  <a:close/>
                  <a:moveTo>
                    <a:pt x="2144" y="0"/>
                  </a:moveTo>
                  <a:cubicBezTo>
                    <a:pt x="1429" y="0"/>
                    <a:pt x="834" y="596"/>
                    <a:pt x="834" y="1310"/>
                  </a:cubicBezTo>
                  <a:lnTo>
                    <a:pt x="834" y="1596"/>
                  </a:lnTo>
                  <a:cubicBezTo>
                    <a:pt x="834" y="1715"/>
                    <a:pt x="905" y="1810"/>
                    <a:pt x="953" y="1858"/>
                  </a:cubicBezTo>
                  <a:lnTo>
                    <a:pt x="1000" y="1905"/>
                  </a:lnTo>
                  <a:lnTo>
                    <a:pt x="1000" y="1953"/>
                  </a:lnTo>
                  <a:cubicBezTo>
                    <a:pt x="1000" y="2382"/>
                    <a:pt x="1191" y="2739"/>
                    <a:pt x="1501" y="2977"/>
                  </a:cubicBezTo>
                  <a:lnTo>
                    <a:pt x="1501" y="3215"/>
                  </a:lnTo>
                  <a:cubicBezTo>
                    <a:pt x="1501" y="3263"/>
                    <a:pt x="1477" y="3334"/>
                    <a:pt x="1382" y="3358"/>
                  </a:cubicBezTo>
                  <a:lnTo>
                    <a:pt x="477" y="3739"/>
                  </a:lnTo>
                  <a:cubicBezTo>
                    <a:pt x="191" y="3858"/>
                    <a:pt x="0" y="4168"/>
                    <a:pt x="0" y="4477"/>
                  </a:cubicBezTo>
                  <a:lnTo>
                    <a:pt x="0" y="6549"/>
                  </a:lnTo>
                  <a:cubicBezTo>
                    <a:pt x="0" y="6621"/>
                    <a:pt x="72" y="6692"/>
                    <a:pt x="167" y="6692"/>
                  </a:cubicBezTo>
                  <a:cubicBezTo>
                    <a:pt x="238" y="6692"/>
                    <a:pt x="310" y="6621"/>
                    <a:pt x="310" y="6549"/>
                  </a:cubicBezTo>
                  <a:lnTo>
                    <a:pt x="310" y="4477"/>
                  </a:lnTo>
                  <a:lnTo>
                    <a:pt x="310" y="4430"/>
                  </a:lnTo>
                  <a:lnTo>
                    <a:pt x="715" y="4834"/>
                  </a:lnTo>
                  <a:cubicBezTo>
                    <a:pt x="786" y="4906"/>
                    <a:pt x="810" y="5001"/>
                    <a:pt x="810" y="5073"/>
                  </a:cubicBezTo>
                  <a:lnTo>
                    <a:pt x="810" y="6549"/>
                  </a:lnTo>
                  <a:cubicBezTo>
                    <a:pt x="810" y="6621"/>
                    <a:pt x="881" y="6692"/>
                    <a:pt x="953" y="6692"/>
                  </a:cubicBezTo>
                  <a:cubicBezTo>
                    <a:pt x="1048" y="6692"/>
                    <a:pt x="1120" y="6621"/>
                    <a:pt x="1120" y="6549"/>
                  </a:cubicBezTo>
                  <a:lnTo>
                    <a:pt x="1120" y="5073"/>
                  </a:lnTo>
                  <a:cubicBezTo>
                    <a:pt x="1120" y="4906"/>
                    <a:pt x="1048" y="4763"/>
                    <a:pt x="929" y="4644"/>
                  </a:cubicBezTo>
                  <a:lnTo>
                    <a:pt x="429" y="4144"/>
                  </a:lnTo>
                  <a:cubicBezTo>
                    <a:pt x="453" y="4072"/>
                    <a:pt x="524" y="4049"/>
                    <a:pt x="572" y="4025"/>
                  </a:cubicBezTo>
                  <a:lnTo>
                    <a:pt x="1477" y="3620"/>
                  </a:lnTo>
                  <a:lnTo>
                    <a:pt x="2120" y="4287"/>
                  </a:lnTo>
                  <a:lnTo>
                    <a:pt x="2120" y="6549"/>
                  </a:lnTo>
                  <a:cubicBezTo>
                    <a:pt x="2120" y="6644"/>
                    <a:pt x="2191" y="6692"/>
                    <a:pt x="2263" y="6692"/>
                  </a:cubicBezTo>
                  <a:cubicBezTo>
                    <a:pt x="2358" y="6692"/>
                    <a:pt x="2429" y="6644"/>
                    <a:pt x="2429" y="6549"/>
                  </a:cubicBezTo>
                  <a:lnTo>
                    <a:pt x="2429" y="4287"/>
                  </a:lnTo>
                  <a:lnTo>
                    <a:pt x="3072" y="3620"/>
                  </a:lnTo>
                  <a:lnTo>
                    <a:pt x="3977" y="4025"/>
                  </a:lnTo>
                  <a:cubicBezTo>
                    <a:pt x="4025" y="4049"/>
                    <a:pt x="4096" y="4072"/>
                    <a:pt x="4120" y="4144"/>
                  </a:cubicBezTo>
                  <a:lnTo>
                    <a:pt x="3620" y="4644"/>
                  </a:lnTo>
                  <a:cubicBezTo>
                    <a:pt x="3501" y="4763"/>
                    <a:pt x="3430" y="4930"/>
                    <a:pt x="3430" y="5073"/>
                  </a:cubicBezTo>
                  <a:lnTo>
                    <a:pt x="3430" y="6549"/>
                  </a:lnTo>
                  <a:cubicBezTo>
                    <a:pt x="3430" y="6621"/>
                    <a:pt x="3501" y="6692"/>
                    <a:pt x="3572" y="6692"/>
                  </a:cubicBezTo>
                  <a:cubicBezTo>
                    <a:pt x="3668" y="6692"/>
                    <a:pt x="3739" y="6621"/>
                    <a:pt x="3739" y="6549"/>
                  </a:cubicBezTo>
                  <a:lnTo>
                    <a:pt x="3739" y="5073"/>
                  </a:lnTo>
                  <a:cubicBezTo>
                    <a:pt x="3739" y="5001"/>
                    <a:pt x="3763" y="4906"/>
                    <a:pt x="3811" y="4834"/>
                  </a:cubicBezTo>
                  <a:lnTo>
                    <a:pt x="4239" y="4430"/>
                  </a:lnTo>
                  <a:lnTo>
                    <a:pt x="4239" y="4477"/>
                  </a:lnTo>
                  <a:lnTo>
                    <a:pt x="4239" y="6549"/>
                  </a:lnTo>
                  <a:cubicBezTo>
                    <a:pt x="4239" y="6621"/>
                    <a:pt x="4287" y="6692"/>
                    <a:pt x="4382" y="6692"/>
                  </a:cubicBezTo>
                  <a:cubicBezTo>
                    <a:pt x="4477" y="6692"/>
                    <a:pt x="4525" y="6621"/>
                    <a:pt x="4525" y="6549"/>
                  </a:cubicBezTo>
                  <a:lnTo>
                    <a:pt x="4525" y="4477"/>
                  </a:lnTo>
                  <a:cubicBezTo>
                    <a:pt x="4596" y="4191"/>
                    <a:pt x="4382" y="3882"/>
                    <a:pt x="4120" y="3739"/>
                  </a:cubicBezTo>
                  <a:lnTo>
                    <a:pt x="3215" y="3358"/>
                  </a:lnTo>
                  <a:cubicBezTo>
                    <a:pt x="3168" y="3334"/>
                    <a:pt x="3096" y="3263"/>
                    <a:pt x="3096" y="3215"/>
                  </a:cubicBezTo>
                  <a:lnTo>
                    <a:pt x="3096" y="2977"/>
                  </a:lnTo>
                  <a:cubicBezTo>
                    <a:pt x="3406" y="2739"/>
                    <a:pt x="3620" y="2334"/>
                    <a:pt x="3620" y="1953"/>
                  </a:cubicBezTo>
                  <a:lnTo>
                    <a:pt x="3620" y="1596"/>
                  </a:lnTo>
                  <a:cubicBezTo>
                    <a:pt x="3692" y="1548"/>
                    <a:pt x="3787" y="1453"/>
                    <a:pt x="3787" y="1334"/>
                  </a:cubicBezTo>
                  <a:lnTo>
                    <a:pt x="3787" y="1310"/>
                  </a:lnTo>
                  <a:cubicBezTo>
                    <a:pt x="3787" y="596"/>
                    <a:pt x="3191" y="0"/>
                    <a:pt x="2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93"/>
            <p:cNvSpPr/>
            <p:nvPr/>
          </p:nvSpPr>
          <p:spPr>
            <a:xfrm>
              <a:off x="8154627" y="2127096"/>
              <a:ext cx="109498" cy="194930"/>
            </a:xfrm>
            <a:custGeom>
              <a:avLst/>
              <a:gdLst/>
              <a:ahLst/>
              <a:cxnLst/>
              <a:rect l="l" t="t" r="r" b="b"/>
              <a:pathLst>
                <a:path w="3144" h="5597" extrusionOk="0">
                  <a:moveTo>
                    <a:pt x="2191" y="310"/>
                  </a:moveTo>
                  <a:cubicBezTo>
                    <a:pt x="2548" y="310"/>
                    <a:pt x="2858" y="596"/>
                    <a:pt x="2858" y="977"/>
                  </a:cubicBezTo>
                  <a:lnTo>
                    <a:pt x="2858" y="1144"/>
                  </a:lnTo>
                  <a:lnTo>
                    <a:pt x="2834" y="1144"/>
                  </a:lnTo>
                  <a:cubicBezTo>
                    <a:pt x="2144" y="1096"/>
                    <a:pt x="1763" y="834"/>
                    <a:pt x="1763" y="834"/>
                  </a:cubicBezTo>
                  <a:cubicBezTo>
                    <a:pt x="1739" y="810"/>
                    <a:pt x="1691" y="810"/>
                    <a:pt x="1667" y="810"/>
                  </a:cubicBezTo>
                  <a:cubicBezTo>
                    <a:pt x="1643" y="810"/>
                    <a:pt x="1596" y="834"/>
                    <a:pt x="1548" y="858"/>
                  </a:cubicBezTo>
                  <a:cubicBezTo>
                    <a:pt x="1405" y="1024"/>
                    <a:pt x="1262" y="1072"/>
                    <a:pt x="1167" y="1144"/>
                  </a:cubicBezTo>
                  <a:lnTo>
                    <a:pt x="1167" y="977"/>
                  </a:lnTo>
                  <a:cubicBezTo>
                    <a:pt x="1167" y="620"/>
                    <a:pt x="1477" y="310"/>
                    <a:pt x="1858" y="310"/>
                  </a:cubicBezTo>
                  <a:close/>
                  <a:moveTo>
                    <a:pt x="1643" y="1191"/>
                  </a:moveTo>
                  <a:cubicBezTo>
                    <a:pt x="1786" y="1286"/>
                    <a:pt x="2144" y="1429"/>
                    <a:pt x="2620" y="1477"/>
                  </a:cubicBezTo>
                  <a:lnTo>
                    <a:pt x="2620" y="1644"/>
                  </a:lnTo>
                  <a:lnTo>
                    <a:pt x="2667" y="1644"/>
                  </a:lnTo>
                  <a:cubicBezTo>
                    <a:pt x="2667" y="2001"/>
                    <a:pt x="2358" y="2334"/>
                    <a:pt x="1977" y="2334"/>
                  </a:cubicBezTo>
                  <a:cubicBezTo>
                    <a:pt x="1620" y="2334"/>
                    <a:pt x="1286" y="2025"/>
                    <a:pt x="1286" y="1644"/>
                  </a:cubicBezTo>
                  <a:lnTo>
                    <a:pt x="1286" y="1405"/>
                  </a:lnTo>
                  <a:cubicBezTo>
                    <a:pt x="1405" y="1382"/>
                    <a:pt x="1524" y="1286"/>
                    <a:pt x="1643" y="1191"/>
                  </a:cubicBezTo>
                  <a:close/>
                  <a:moveTo>
                    <a:pt x="2310" y="2572"/>
                  </a:moveTo>
                  <a:lnTo>
                    <a:pt x="2310" y="2596"/>
                  </a:lnTo>
                  <a:cubicBezTo>
                    <a:pt x="2310" y="2620"/>
                    <a:pt x="2310" y="2691"/>
                    <a:pt x="2334" y="2715"/>
                  </a:cubicBezTo>
                  <a:lnTo>
                    <a:pt x="1977" y="3072"/>
                  </a:lnTo>
                  <a:lnTo>
                    <a:pt x="1620" y="2715"/>
                  </a:lnTo>
                  <a:cubicBezTo>
                    <a:pt x="1620" y="2691"/>
                    <a:pt x="1643" y="2620"/>
                    <a:pt x="1643" y="2596"/>
                  </a:cubicBezTo>
                  <a:lnTo>
                    <a:pt x="1643" y="2572"/>
                  </a:lnTo>
                  <a:cubicBezTo>
                    <a:pt x="1763" y="2596"/>
                    <a:pt x="1858" y="2620"/>
                    <a:pt x="1977" y="2620"/>
                  </a:cubicBezTo>
                  <a:cubicBezTo>
                    <a:pt x="2096" y="2620"/>
                    <a:pt x="2215" y="2596"/>
                    <a:pt x="2310" y="2572"/>
                  </a:cubicBezTo>
                  <a:close/>
                  <a:moveTo>
                    <a:pt x="1834" y="0"/>
                  </a:moveTo>
                  <a:cubicBezTo>
                    <a:pt x="1286" y="0"/>
                    <a:pt x="834" y="453"/>
                    <a:pt x="834" y="1001"/>
                  </a:cubicBezTo>
                  <a:lnTo>
                    <a:pt x="834" y="1310"/>
                  </a:lnTo>
                  <a:cubicBezTo>
                    <a:pt x="834" y="1405"/>
                    <a:pt x="905" y="1477"/>
                    <a:pt x="1000" y="1477"/>
                  </a:cubicBezTo>
                  <a:lnTo>
                    <a:pt x="1000" y="1644"/>
                  </a:lnTo>
                  <a:cubicBezTo>
                    <a:pt x="1000" y="1953"/>
                    <a:pt x="1120" y="2215"/>
                    <a:pt x="1310" y="2382"/>
                  </a:cubicBezTo>
                  <a:lnTo>
                    <a:pt x="1310" y="2596"/>
                  </a:lnTo>
                  <a:cubicBezTo>
                    <a:pt x="1310" y="2668"/>
                    <a:pt x="1286" y="2715"/>
                    <a:pt x="1239" y="2739"/>
                  </a:cubicBezTo>
                  <a:lnTo>
                    <a:pt x="357" y="3192"/>
                  </a:lnTo>
                  <a:cubicBezTo>
                    <a:pt x="167" y="3311"/>
                    <a:pt x="0" y="3525"/>
                    <a:pt x="0" y="3787"/>
                  </a:cubicBezTo>
                  <a:lnTo>
                    <a:pt x="0" y="5454"/>
                  </a:lnTo>
                  <a:cubicBezTo>
                    <a:pt x="0" y="5549"/>
                    <a:pt x="72" y="5597"/>
                    <a:pt x="167" y="5597"/>
                  </a:cubicBezTo>
                  <a:cubicBezTo>
                    <a:pt x="238" y="5597"/>
                    <a:pt x="310" y="5549"/>
                    <a:pt x="310" y="5454"/>
                  </a:cubicBezTo>
                  <a:lnTo>
                    <a:pt x="310" y="3787"/>
                  </a:lnTo>
                  <a:lnTo>
                    <a:pt x="310" y="3692"/>
                  </a:lnTo>
                  <a:lnTo>
                    <a:pt x="548" y="3930"/>
                  </a:lnTo>
                  <a:cubicBezTo>
                    <a:pt x="596" y="4001"/>
                    <a:pt x="643" y="4097"/>
                    <a:pt x="643" y="4168"/>
                  </a:cubicBezTo>
                  <a:lnTo>
                    <a:pt x="643" y="5454"/>
                  </a:lnTo>
                  <a:cubicBezTo>
                    <a:pt x="643" y="5549"/>
                    <a:pt x="691" y="5597"/>
                    <a:pt x="786" y="5597"/>
                  </a:cubicBezTo>
                  <a:cubicBezTo>
                    <a:pt x="881" y="5597"/>
                    <a:pt x="929" y="5549"/>
                    <a:pt x="929" y="5454"/>
                  </a:cubicBezTo>
                  <a:lnTo>
                    <a:pt x="929" y="4144"/>
                  </a:lnTo>
                  <a:cubicBezTo>
                    <a:pt x="929" y="3954"/>
                    <a:pt x="881" y="3811"/>
                    <a:pt x="762" y="3692"/>
                  </a:cubicBezTo>
                  <a:lnTo>
                    <a:pt x="477" y="3430"/>
                  </a:lnTo>
                  <a:lnTo>
                    <a:pt x="1310" y="3025"/>
                  </a:lnTo>
                  <a:cubicBezTo>
                    <a:pt x="1358" y="3025"/>
                    <a:pt x="1381" y="2977"/>
                    <a:pt x="1405" y="2953"/>
                  </a:cubicBezTo>
                  <a:lnTo>
                    <a:pt x="1786" y="3334"/>
                  </a:lnTo>
                  <a:lnTo>
                    <a:pt x="1786" y="5430"/>
                  </a:lnTo>
                  <a:cubicBezTo>
                    <a:pt x="1786" y="5525"/>
                    <a:pt x="1858" y="5573"/>
                    <a:pt x="1929" y="5573"/>
                  </a:cubicBezTo>
                  <a:cubicBezTo>
                    <a:pt x="2024" y="5573"/>
                    <a:pt x="2096" y="5525"/>
                    <a:pt x="2096" y="5430"/>
                  </a:cubicBezTo>
                  <a:lnTo>
                    <a:pt x="2096" y="3334"/>
                  </a:lnTo>
                  <a:lnTo>
                    <a:pt x="2477" y="2953"/>
                  </a:lnTo>
                  <a:cubicBezTo>
                    <a:pt x="2501" y="2977"/>
                    <a:pt x="2525" y="2977"/>
                    <a:pt x="2572" y="3025"/>
                  </a:cubicBezTo>
                  <a:lnTo>
                    <a:pt x="2715" y="3072"/>
                  </a:lnTo>
                  <a:cubicBezTo>
                    <a:pt x="2739" y="3072"/>
                    <a:pt x="2763" y="3096"/>
                    <a:pt x="2763" y="3096"/>
                  </a:cubicBezTo>
                  <a:cubicBezTo>
                    <a:pt x="2834" y="3096"/>
                    <a:pt x="2882" y="3072"/>
                    <a:pt x="2929" y="3025"/>
                  </a:cubicBezTo>
                  <a:cubicBezTo>
                    <a:pt x="2953" y="2930"/>
                    <a:pt x="2929" y="2834"/>
                    <a:pt x="2858" y="2811"/>
                  </a:cubicBezTo>
                  <a:lnTo>
                    <a:pt x="2715" y="2739"/>
                  </a:lnTo>
                  <a:cubicBezTo>
                    <a:pt x="2644" y="2715"/>
                    <a:pt x="2620" y="2668"/>
                    <a:pt x="2620" y="2596"/>
                  </a:cubicBezTo>
                  <a:lnTo>
                    <a:pt x="2620" y="2358"/>
                  </a:lnTo>
                  <a:cubicBezTo>
                    <a:pt x="2834" y="2168"/>
                    <a:pt x="2953" y="1906"/>
                    <a:pt x="2953" y="1620"/>
                  </a:cubicBezTo>
                  <a:lnTo>
                    <a:pt x="2953" y="1477"/>
                  </a:lnTo>
                  <a:cubicBezTo>
                    <a:pt x="3048" y="1477"/>
                    <a:pt x="3096" y="1405"/>
                    <a:pt x="3096" y="1310"/>
                  </a:cubicBezTo>
                  <a:lnTo>
                    <a:pt x="3096" y="977"/>
                  </a:lnTo>
                  <a:cubicBezTo>
                    <a:pt x="3144" y="429"/>
                    <a:pt x="2691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93"/>
            <p:cNvSpPr/>
            <p:nvPr/>
          </p:nvSpPr>
          <p:spPr>
            <a:xfrm>
              <a:off x="8063379" y="2172720"/>
              <a:ext cx="78849" cy="148470"/>
            </a:xfrm>
            <a:custGeom>
              <a:avLst/>
              <a:gdLst/>
              <a:ahLst/>
              <a:cxnLst/>
              <a:rect l="l" t="t" r="r" b="b"/>
              <a:pathLst>
                <a:path w="2264" h="4263" extrusionOk="0">
                  <a:moveTo>
                    <a:pt x="1477" y="310"/>
                  </a:moveTo>
                  <a:cubicBezTo>
                    <a:pt x="1739" y="310"/>
                    <a:pt x="1977" y="548"/>
                    <a:pt x="1977" y="810"/>
                  </a:cubicBezTo>
                  <a:cubicBezTo>
                    <a:pt x="1549" y="786"/>
                    <a:pt x="1168" y="715"/>
                    <a:pt x="953" y="691"/>
                  </a:cubicBezTo>
                  <a:cubicBezTo>
                    <a:pt x="1025" y="477"/>
                    <a:pt x="1239" y="310"/>
                    <a:pt x="1477" y="310"/>
                  </a:cubicBezTo>
                  <a:close/>
                  <a:moveTo>
                    <a:pt x="953" y="1000"/>
                  </a:moveTo>
                  <a:cubicBezTo>
                    <a:pt x="1168" y="1048"/>
                    <a:pt x="1549" y="1120"/>
                    <a:pt x="1977" y="1120"/>
                  </a:cubicBezTo>
                  <a:cubicBezTo>
                    <a:pt x="1977" y="1429"/>
                    <a:pt x="1739" y="1643"/>
                    <a:pt x="1477" y="1643"/>
                  </a:cubicBezTo>
                  <a:cubicBezTo>
                    <a:pt x="1191" y="1643"/>
                    <a:pt x="953" y="1405"/>
                    <a:pt x="953" y="1143"/>
                  </a:cubicBezTo>
                  <a:lnTo>
                    <a:pt x="953" y="1000"/>
                  </a:lnTo>
                  <a:close/>
                  <a:moveTo>
                    <a:pt x="1644" y="1953"/>
                  </a:moveTo>
                  <a:lnTo>
                    <a:pt x="1644" y="2024"/>
                  </a:lnTo>
                  <a:cubicBezTo>
                    <a:pt x="1644" y="2120"/>
                    <a:pt x="1668" y="2215"/>
                    <a:pt x="1763" y="2263"/>
                  </a:cubicBezTo>
                  <a:lnTo>
                    <a:pt x="1477" y="2596"/>
                  </a:lnTo>
                  <a:lnTo>
                    <a:pt x="1168" y="2310"/>
                  </a:lnTo>
                  <a:cubicBezTo>
                    <a:pt x="1263" y="2239"/>
                    <a:pt x="1287" y="2144"/>
                    <a:pt x="1287" y="2048"/>
                  </a:cubicBezTo>
                  <a:lnTo>
                    <a:pt x="1287" y="1953"/>
                  </a:lnTo>
                  <a:cubicBezTo>
                    <a:pt x="1358" y="1953"/>
                    <a:pt x="1406" y="1977"/>
                    <a:pt x="1477" y="1977"/>
                  </a:cubicBezTo>
                  <a:cubicBezTo>
                    <a:pt x="1525" y="1977"/>
                    <a:pt x="1596" y="1977"/>
                    <a:pt x="1644" y="1953"/>
                  </a:cubicBezTo>
                  <a:close/>
                  <a:moveTo>
                    <a:pt x="1477" y="0"/>
                  </a:moveTo>
                  <a:cubicBezTo>
                    <a:pt x="1025" y="0"/>
                    <a:pt x="667" y="357"/>
                    <a:pt x="667" y="810"/>
                  </a:cubicBezTo>
                  <a:lnTo>
                    <a:pt x="667" y="1143"/>
                  </a:lnTo>
                  <a:cubicBezTo>
                    <a:pt x="667" y="1405"/>
                    <a:pt x="787" y="1643"/>
                    <a:pt x="1001" y="1786"/>
                  </a:cubicBezTo>
                  <a:lnTo>
                    <a:pt x="1001" y="2024"/>
                  </a:lnTo>
                  <a:lnTo>
                    <a:pt x="286" y="2382"/>
                  </a:lnTo>
                  <a:cubicBezTo>
                    <a:pt x="96" y="2477"/>
                    <a:pt x="1" y="2620"/>
                    <a:pt x="1" y="2834"/>
                  </a:cubicBezTo>
                  <a:lnTo>
                    <a:pt x="1" y="4120"/>
                  </a:lnTo>
                  <a:cubicBezTo>
                    <a:pt x="1" y="4215"/>
                    <a:pt x="72" y="4263"/>
                    <a:pt x="167" y="4263"/>
                  </a:cubicBezTo>
                  <a:cubicBezTo>
                    <a:pt x="239" y="4263"/>
                    <a:pt x="310" y="4215"/>
                    <a:pt x="310" y="4120"/>
                  </a:cubicBezTo>
                  <a:lnTo>
                    <a:pt x="310" y="2834"/>
                  </a:lnTo>
                  <a:cubicBezTo>
                    <a:pt x="310" y="2787"/>
                    <a:pt x="334" y="2715"/>
                    <a:pt x="405" y="2691"/>
                  </a:cubicBezTo>
                  <a:lnTo>
                    <a:pt x="882" y="2453"/>
                  </a:lnTo>
                  <a:lnTo>
                    <a:pt x="1287" y="2858"/>
                  </a:lnTo>
                  <a:lnTo>
                    <a:pt x="1287" y="4120"/>
                  </a:lnTo>
                  <a:cubicBezTo>
                    <a:pt x="1287" y="4192"/>
                    <a:pt x="1358" y="4263"/>
                    <a:pt x="1430" y="4263"/>
                  </a:cubicBezTo>
                  <a:cubicBezTo>
                    <a:pt x="1525" y="4263"/>
                    <a:pt x="1596" y="4192"/>
                    <a:pt x="1596" y="4120"/>
                  </a:cubicBezTo>
                  <a:lnTo>
                    <a:pt x="1596" y="2858"/>
                  </a:lnTo>
                  <a:lnTo>
                    <a:pt x="2001" y="2453"/>
                  </a:lnTo>
                  <a:cubicBezTo>
                    <a:pt x="2025" y="2453"/>
                    <a:pt x="2073" y="2477"/>
                    <a:pt x="2073" y="2477"/>
                  </a:cubicBezTo>
                  <a:cubicBezTo>
                    <a:pt x="2120" y="2477"/>
                    <a:pt x="2192" y="2453"/>
                    <a:pt x="2215" y="2382"/>
                  </a:cubicBezTo>
                  <a:cubicBezTo>
                    <a:pt x="2239" y="2310"/>
                    <a:pt x="2215" y="2215"/>
                    <a:pt x="2144" y="2191"/>
                  </a:cubicBezTo>
                  <a:lnTo>
                    <a:pt x="1906" y="2072"/>
                  </a:lnTo>
                  <a:lnTo>
                    <a:pt x="1906" y="1834"/>
                  </a:lnTo>
                  <a:cubicBezTo>
                    <a:pt x="2144" y="1643"/>
                    <a:pt x="2263" y="1405"/>
                    <a:pt x="2263" y="1143"/>
                  </a:cubicBezTo>
                  <a:lnTo>
                    <a:pt x="2263" y="810"/>
                  </a:lnTo>
                  <a:cubicBezTo>
                    <a:pt x="2263" y="357"/>
                    <a:pt x="1906" y="0"/>
                    <a:pt x="1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93"/>
            <p:cNvSpPr/>
            <p:nvPr/>
          </p:nvSpPr>
          <p:spPr>
            <a:xfrm>
              <a:off x="8086609" y="2282183"/>
              <a:ext cx="9995" cy="39007"/>
            </a:xfrm>
            <a:custGeom>
              <a:avLst/>
              <a:gdLst/>
              <a:ahLst/>
              <a:cxnLst/>
              <a:rect l="l" t="t" r="r" b="b"/>
              <a:pathLst>
                <a:path w="287" h="1120" extrusionOk="0">
                  <a:moveTo>
                    <a:pt x="143" y="1"/>
                  </a:moveTo>
                  <a:cubicBezTo>
                    <a:pt x="48" y="1"/>
                    <a:pt x="0" y="48"/>
                    <a:pt x="0" y="144"/>
                  </a:cubicBezTo>
                  <a:lnTo>
                    <a:pt x="0" y="977"/>
                  </a:lnTo>
                  <a:cubicBezTo>
                    <a:pt x="0" y="1072"/>
                    <a:pt x="48" y="1120"/>
                    <a:pt x="143" y="1120"/>
                  </a:cubicBezTo>
                  <a:cubicBezTo>
                    <a:pt x="239" y="1120"/>
                    <a:pt x="286" y="1072"/>
                    <a:pt x="286" y="977"/>
                  </a:cubicBezTo>
                  <a:lnTo>
                    <a:pt x="286" y="144"/>
                  </a:lnTo>
                  <a:cubicBezTo>
                    <a:pt x="286" y="72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93"/>
            <p:cNvSpPr/>
            <p:nvPr/>
          </p:nvSpPr>
          <p:spPr>
            <a:xfrm>
              <a:off x="8063379" y="1994404"/>
              <a:ext cx="367465" cy="163411"/>
            </a:xfrm>
            <a:custGeom>
              <a:avLst/>
              <a:gdLst/>
              <a:ahLst/>
              <a:cxnLst/>
              <a:rect l="l" t="t" r="r" b="b"/>
              <a:pathLst>
                <a:path w="10551" h="4692" extrusionOk="0">
                  <a:moveTo>
                    <a:pt x="9098" y="0"/>
                  </a:moveTo>
                  <a:cubicBezTo>
                    <a:pt x="9003" y="0"/>
                    <a:pt x="8931" y="72"/>
                    <a:pt x="8907" y="119"/>
                  </a:cubicBezTo>
                  <a:cubicBezTo>
                    <a:pt x="8907" y="214"/>
                    <a:pt x="8979" y="262"/>
                    <a:pt x="9026" y="310"/>
                  </a:cubicBezTo>
                  <a:lnTo>
                    <a:pt x="9765" y="381"/>
                  </a:lnTo>
                  <a:lnTo>
                    <a:pt x="120" y="4382"/>
                  </a:lnTo>
                  <a:cubicBezTo>
                    <a:pt x="48" y="4406"/>
                    <a:pt x="1" y="4501"/>
                    <a:pt x="48" y="4596"/>
                  </a:cubicBezTo>
                  <a:cubicBezTo>
                    <a:pt x="72" y="4644"/>
                    <a:pt x="120" y="4692"/>
                    <a:pt x="191" y="4692"/>
                  </a:cubicBezTo>
                  <a:lnTo>
                    <a:pt x="239" y="4692"/>
                  </a:lnTo>
                  <a:lnTo>
                    <a:pt x="9931" y="715"/>
                  </a:lnTo>
                  <a:lnTo>
                    <a:pt x="9931" y="715"/>
                  </a:lnTo>
                  <a:lnTo>
                    <a:pt x="9479" y="1310"/>
                  </a:lnTo>
                  <a:cubicBezTo>
                    <a:pt x="9407" y="1381"/>
                    <a:pt x="9455" y="1500"/>
                    <a:pt x="9503" y="1524"/>
                  </a:cubicBezTo>
                  <a:cubicBezTo>
                    <a:pt x="9526" y="1548"/>
                    <a:pt x="9574" y="1548"/>
                    <a:pt x="9598" y="1548"/>
                  </a:cubicBezTo>
                  <a:cubicBezTo>
                    <a:pt x="9646" y="1548"/>
                    <a:pt x="9693" y="1524"/>
                    <a:pt x="9717" y="1500"/>
                  </a:cubicBezTo>
                  <a:lnTo>
                    <a:pt x="10527" y="453"/>
                  </a:lnTo>
                  <a:cubicBezTo>
                    <a:pt x="10550" y="405"/>
                    <a:pt x="10550" y="334"/>
                    <a:pt x="10527" y="286"/>
                  </a:cubicBezTo>
                  <a:cubicBezTo>
                    <a:pt x="10479" y="214"/>
                    <a:pt x="10455" y="191"/>
                    <a:pt x="10408" y="191"/>
                  </a:cubicBezTo>
                  <a:lnTo>
                    <a:pt x="90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3" name="Google Shape;1853;p93"/>
          <p:cNvGrpSpPr/>
          <p:nvPr/>
        </p:nvGrpSpPr>
        <p:grpSpPr>
          <a:xfrm>
            <a:off x="1094103" y="3739679"/>
            <a:ext cx="515683" cy="327604"/>
            <a:chOff x="2919462" y="4208875"/>
            <a:chExt cx="368266" cy="233936"/>
          </a:xfrm>
        </p:grpSpPr>
        <p:sp>
          <p:nvSpPr>
            <p:cNvPr id="1854" name="Google Shape;1854;p93"/>
            <p:cNvSpPr/>
            <p:nvPr/>
          </p:nvSpPr>
          <p:spPr>
            <a:xfrm>
              <a:off x="3023945" y="4208875"/>
              <a:ext cx="160137" cy="233936"/>
            </a:xfrm>
            <a:custGeom>
              <a:avLst/>
              <a:gdLst/>
              <a:ahLst/>
              <a:cxnLst/>
              <a:rect l="l" t="t" r="r" b="b"/>
              <a:pathLst>
                <a:path w="4598" h="6717" extrusionOk="0">
                  <a:moveTo>
                    <a:pt x="2454" y="310"/>
                  </a:moveTo>
                  <a:cubicBezTo>
                    <a:pt x="3001" y="310"/>
                    <a:pt x="3454" y="763"/>
                    <a:pt x="3454" y="1310"/>
                  </a:cubicBezTo>
                  <a:lnTo>
                    <a:pt x="3454" y="1358"/>
                  </a:lnTo>
                  <a:cubicBezTo>
                    <a:pt x="3277" y="1390"/>
                    <a:pt x="3116" y="1403"/>
                    <a:pt x="2970" y="1403"/>
                  </a:cubicBezTo>
                  <a:cubicBezTo>
                    <a:pt x="2355" y="1403"/>
                    <a:pt x="2022" y="1159"/>
                    <a:pt x="1906" y="1025"/>
                  </a:cubicBezTo>
                  <a:cubicBezTo>
                    <a:pt x="1882" y="989"/>
                    <a:pt x="1846" y="971"/>
                    <a:pt x="1808" y="971"/>
                  </a:cubicBezTo>
                  <a:cubicBezTo>
                    <a:pt x="1769" y="971"/>
                    <a:pt x="1727" y="989"/>
                    <a:pt x="1692" y="1025"/>
                  </a:cubicBezTo>
                  <a:cubicBezTo>
                    <a:pt x="1644" y="1072"/>
                    <a:pt x="1644" y="1167"/>
                    <a:pt x="1692" y="1239"/>
                  </a:cubicBezTo>
                  <a:cubicBezTo>
                    <a:pt x="2054" y="1601"/>
                    <a:pt x="2553" y="1688"/>
                    <a:pt x="2960" y="1688"/>
                  </a:cubicBezTo>
                  <a:cubicBezTo>
                    <a:pt x="3089" y="1688"/>
                    <a:pt x="3208" y="1679"/>
                    <a:pt x="3311" y="1667"/>
                  </a:cubicBezTo>
                  <a:lnTo>
                    <a:pt x="3311" y="1953"/>
                  </a:lnTo>
                  <a:cubicBezTo>
                    <a:pt x="3311" y="2477"/>
                    <a:pt x="2859" y="2930"/>
                    <a:pt x="2287" y="2930"/>
                  </a:cubicBezTo>
                  <a:cubicBezTo>
                    <a:pt x="1739" y="2930"/>
                    <a:pt x="1287" y="2477"/>
                    <a:pt x="1287" y="1906"/>
                  </a:cubicBezTo>
                  <a:lnTo>
                    <a:pt x="1287" y="1858"/>
                  </a:lnTo>
                  <a:cubicBezTo>
                    <a:pt x="1382" y="1834"/>
                    <a:pt x="1454" y="1763"/>
                    <a:pt x="1549" y="1667"/>
                  </a:cubicBezTo>
                  <a:cubicBezTo>
                    <a:pt x="1620" y="1620"/>
                    <a:pt x="1620" y="1525"/>
                    <a:pt x="1549" y="1477"/>
                  </a:cubicBezTo>
                  <a:cubicBezTo>
                    <a:pt x="1525" y="1441"/>
                    <a:pt x="1489" y="1423"/>
                    <a:pt x="1451" y="1423"/>
                  </a:cubicBezTo>
                  <a:cubicBezTo>
                    <a:pt x="1412" y="1423"/>
                    <a:pt x="1370" y="1441"/>
                    <a:pt x="1334" y="1477"/>
                  </a:cubicBezTo>
                  <a:cubicBezTo>
                    <a:pt x="1263" y="1525"/>
                    <a:pt x="1192" y="1596"/>
                    <a:pt x="1096" y="1620"/>
                  </a:cubicBezTo>
                  <a:lnTo>
                    <a:pt x="1096" y="1310"/>
                  </a:lnTo>
                  <a:cubicBezTo>
                    <a:pt x="1096" y="763"/>
                    <a:pt x="1549" y="310"/>
                    <a:pt x="2120" y="310"/>
                  </a:cubicBezTo>
                  <a:close/>
                  <a:moveTo>
                    <a:pt x="2811" y="3144"/>
                  </a:moveTo>
                  <a:lnTo>
                    <a:pt x="2811" y="3192"/>
                  </a:lnTo>
                  <a:cubicBezTo>
                    <a:pt x="2811" y="3287"/>
                    <a:pt x="2835" y="3382"/>
                    <a:pt x="2859" y="3430"/>
                  </a:cubicBezTo>
                  <a:lnTo>
                    <a:pt x="2287" y="4001"/>
                  </a:lnTo>
                  <a:lnTo>
                    <a:pt x="1739" y="3430"/>
                  </a:lnTo>
                  <a:cubicBezTo>
                    <a:pt x="1763" y="3382"/>
                    <a:pt x="1787" y="3287"/>
                    <a:pt x="1787" y="3192"/>
                  </a:cubicBezTo>
                  <a:lnTo>
                    <a:pt x="1787" y="3144"/>
                  </a:lnTo>
                  <a:cubicBezTo>
                    <a:pt x="1930" y="3192"/>
                    <a:pt x="2120" y="3215"/>
                    <a:pt x="2287" y="3215"/>
                  </a:cubicBezTo>
                  <a:cubicBezTo>
                    <a:pt x="2478" y="3215"/>
                    <a:pt x="2644" y="3192"/>
                    <a:pt x="2811" y="3144"/>
                  </a:cubicBezTo>
                  <a:close/>
                  <a:moveTo>
                    <a:pt x="2144" y="0"/>
                  </a:moveTo>
                  <a:cubicBezTo>
                    <a:pt x="1430" y="0"/>
                    <a:pt x="834" y="596"/>
                    <a:pt x="834" y="1310"/>
                  </a:cubicBezTo>
                  <a:lnTo>
                    <a:pt x="834" y="1620"/>
                  </a:lnTo>
                  <a:cubicBezTo>
                    <a:pt x="834" y="1739"/>
                    <a:pt x="906" y="1834"/>
                    <a:pt x="953" y="1882"/>
                  </a:cubicBezTo>
                  <a:lnTo>
                    <a:pt x="977" y="1906"/>
                  </a:lnTo>
                  <a:lnTo>
                    <a:pt x="977" y="1977"/>
                  </a:lnTo>
                  <a:cubicBezTo>
                    <a:pt x="977" y="2382"/>
                    <a:pt x="1192" y="2739"/>
                    <a:pt x="1501" y="2977"/>
                  </a:cubicBezTo>
                  <a:lnTo>
                    <a:pt x="1501" y="3215"/>
                  </a:lnTo>
                  <a:cubicBezTo>
                    <a:pt x="1501" y="3287"/>
                    <a:pt x="1454" y="3334"/>
                    <a:pt x="1382" y="3382"/>
                  </a:cubicBezTo>
                  <a:lnTo>
                    <a:pt x="477" y="3763"/>
                  </a:lnTo>
                  <a:cubicBezTo>
                    <a:pt x="191" y="3882"/>
                    <a:pt x="1" y="4168"/>
                    <a:pt x="1" y="4501"/>
                  </a:cubicBezTo>
                  <a:lnTo>
                    <a:pt x="1" y="6549"/>
                  </a:lnTo>
                  <a:cubicBezTo>
                    <a:pt x="1" y="6645"/>
                    <a:pt x="72" y="6716"/>
                    <a:pt x="144" y="6716"/>
                  </a:cubicBezTo>
                  <a:cubicBezTo>
                    <a:pt x="239" y="6716"/>
                    <a:pt x="310" y="6645"/>
                    <a:pt x="310" y="6549"/>
                  </a:cubicBezTo>
                  <a:lnTo>
                    <a:pt x="310" y="4501"/>
                  </a:lnTo>
                  <a:lnTo>
                    <a:pt x="310" y="4454"/>
                  </a:lnTo>
                  <a:lnTo>
                    <a:pt x="715" y="4859"/>
                  </a:lnTo>
                  <a:cubicBezTo>
                    <a:pt x="787" y="4930"/>
                    <a:pt x="811" y="5001"/>
                    <a:pt x="811" y="5097"/>
                  </a:cubicBezTo>
                  <a:lnTo>
                    <a:pt x="811" y="6549"/>
                  </a:lnTo>
                  <a:cubicBezTo>
                    <a:pt x="811" y="6645"/>
                    <a:pt x="858" y="6716"/>
                    <a:pt x="953" y="6716"/>
                  </a:cubicBezTo>
                  <a:cubicBezTo>
                    <a:pt x="1049" y="6716"/>
                    <a:pt x="1096" y="6645"/>
                    <a:pt x="1096" y="6549"/>
                  </a:cubicBezTo>
                  <a:lnTo>
                    <a:pt x="1096" y="5097"/>
                  </a:lnTo>
                  <a:cubicBezTo>
                    <a:pt x="1096" y="4930"/>
                    <a:pt x="1049" y="4763"/>
                    <a:pt x="930" y="4644"/>
                  </a:cubicBezTo>
                  <a:lnTo>
                    <a:pt x="429" y="4144"/>
                  </a:lnTo>
                  <a:cubicBezTo>
                    <a:pt x="453" y="4097"/>
                    <a:pt x="501" y="4049"/>
                    <a:pt x="572" y="4025"/>
                  </a:cubicBezTo>
                  <a:lnTo>
                    <a:pt x="1454" y="3644"/>
                  </a:lnTo>
                  <a:lnTo>
                    <a:pt x="2120" y="4287"/>
                  </a:lnTo>
                  <a:lnTo>
                    <a:pt x="2120" y="6549"/>
                  </a:lnTo>
                  <a:cubicBezTo>
                    <a:pt x="2120" y="6645"/>
                    <a:pt x="2168" y="6716"/>
                    <a:pt x="2263" y="6716"/>
                  </a:cubicBezTo>
                  <a:cubicBezTo>
                    <a:pt x="2358" y="6716"/>
                    <a:pt x="2406" y="6645"/>
                    <a:pt x="2406" y="6549"/>
                  </a:cubicBezTo>
                  <a:lnTo>
                    <a:pt x="2406" y="4287"/>
                  </a:lnTo>
                  <a:lnTo>
                    <a:pt x="3073" y="3644"/>
                  </a:lnTo>
                  <a:lnTo>
                    <a:pt x="3954" y="4025"/>
                  </a:lnTo>
                  <a:cubicBezTo>
                    <a:pt x="4025" y="4049"/>
                    <a:pt x="4073" y="4097"/>
                    <a:pt x="4121" y="4144"/>
                  </a:cubicBezTo>
                  <a:lnTo>
                    <a:pt x="3597" y="4644"/>
                  </a:lnTo>
                  <a:cubicBezTo>
                    <a:pt x="3478" y="4763"/>
                    <a:pt x="3430" y="4954"/>
                    <a:pt x="3430" y="5097"/>
                  </a:cubicBezTo>
                  <a:lnTo>
                    <a:pt x="3430" y="6549"/>
                  </a:lnTo>
                  <a:cubicBezTo>
                    <a:pt x="3430" y="6645"/>
                    <a:pt x="3478" y="6716"/>
                    <a:pt x="3573" y="6716"/>
                  </a:cubicBezTo>
                  <a:cubicBezTo>
                    <a:pt x="3668" y="6716"/>
                    <a:pt x="3716" y="6645"/>
                    <a:pt x="3716" y="6549"/>
                  </a:cubicBezTo>
                  <a:lnTo>
                    <a:pt x="3716" y="5097"/>
                  </a:lnTo>
                  <a:cubicBezTo>
                    <a:pt x="3716" y="5001"/>
                    <a:pt x="3764" y="4930"/>
                    <a:pt x="3811" y="4859"/>
                  </a:cubicBezTo>
                  <a:lnTo>
                    <a:pt x="4240" y="4454"/>
                  </a:lnTo>
                  <a:lnTo>
                    <a:pt x="4240" y="4501"/>
                  </a:lnTo>
                  <a:lnTo>
                    <a:pt x="4240" y="6549"/>
                  </a:lnTo>
                  <a:cubicBezTo>
                    <a:pt x="4240" y="6645"/>
                    <a:pt x="4287" y="6716"/>
                    <a:pt x="4383" y="6716"/>
                  </a:cubicBezTo>
                  <a:cubicBezTo>
                    <a:pt x="4478" y="6716"/>
                    <a:pt x="4526" y="6645"/>
                    <a:pt x="4526" y="6549"/>
                  </a:cubicBezTo>
                  <a:lnTo>
                    <a:pt x="4526" y="4501"/>
                  </a:lnTo>
                  <a:cubicBezTo>
                    <a:pt x="4597" y="4168"/>
                    <a:pt x="4407" y="3882"/>
                    <a:pt x="4121" y="3763"/>
                  </a:cubicBezTo>
                  <a:lnTo>
                    <a:pt x="3216" y="3382"/>
                  </a:lnTo>
                  <a:cubicBezTo>
                    <a:pt x="3168" y="3334"/>
                    <a:pt x="3097" y="3287"/>
                    <a:pt x="3097" y="3215"/>
                  </a:cubicBezTo>
                  <a:lnTo>
                    <a:pt x="3097" y="2977"/>
                  </a:lnTo>
                  <a:cubicBezTo>
                    <a:pt x="3406" y="2739"/>
                    <a:pt x="3597" y="2358"/>
                    <a:pt x="3597" y="1977"/>
                  </a:cubicBezTo>
                  <a:lnTo>
                    <a:pt x="3597" y="1620"/>
                  </a:lnTo>
                  <a:cubicBezTo>
                    <a:pt x="3692" y="1548"/>
                    <a:pt x="3787" y="1477"/>
                    <a:pt x="3787" y="1358"/>
                  </a:cubicBezTo>
                  <a:lnTo>
                    <a:pt x="3787" y="1310"/>
                  </a:lnTo>
                  <a:cubicBezTo>
                    <a:pt x="3787" y="596"/>
                    <a:pt x="3192" y="0"/>
                    <a:pt x="24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93"/>
            <p:cNvSpPr/>
            <p:nvPr/>
          </p:nvSpPr>
          <p:spPr>
            <a:xfrm>
              <a:off x="2919462" y="4235414"/>
              <a:ext cx="97064" cy="205726"/>
            </a:xfrm>
            <a:custGeom>
              <a:avLst/>
              <a:gdLst/>
              <a:ahLst/>
              <a:cxnLst/>
              <a:rect l="l" t="t" r="r" b="b"/>
              <a:pathLst>
                <a:path w="2787" h="5907" extrusionOk="0">
                  <a:moveTo>
                    <a:pt x="1667" y="310"/>
                  </a:moveTo>
                  <a:cubicBezTo>
                    <a:pt x="1834" y="310"/>
                    <a:pt x="2001" y="477"/>
                    <a:pt x="2001" y="644"/>
                  </a:cubicBezTo>
                  <a:lnTo>
                    <a:pt x="2001" y="715"/>
                  </a:lnTo>
                  <a:cubicBezTo>
                    <a:pt x="1882" y="667"/>
                    <a:pt x="1786" y="644"/>
                    <a:pt x="1667" y="644"/>
                  </a:cubicBezTo>
                  <a:cubicBezTo>
                    <a:pt x="1548" y="644"/>
                    <a:pt x="1429" y="667"/>
                    <a:pt x="1334" y="715"/>
                  </a:cubicBezTo>
                  <a:lnTo>
                    <a:pt x="1334" y="644"/>
                  </a:lnTo>
                  <a:cubicBezTo>
                    <a:pt x="1334" y="477"/>
                    <a:pt x="1477" y="310"/>
                    <a:pt x="1667" y="310"/>
                  </a:cubicBezTo>
                  <a:close/>
                  <a:moveTo>
                    <a:pt x="1667" y="977"/>
                  </a:moveTo>
                  <a:cubicBezTo>
                    <a:pt x="2120" y="977"/>
                    <a:pt x="2501" y="1358"/>
                    <a:pt x="2501" y="1810"/>
                  </a:cubicBezTo>
                  <a:lnTo>
                    <a:pt x="2501" y="1858"/>
                  </a:lnTo>
                  <a:cubicBezTo>
                    <a:pt x="2384" y="1896"/>
                    <a:pt x="2276" y="1911"/>
                    <a:pt x="2178" y="1911"/>
                  </a:cubicBezTo>
                  <a:cubicBezTo>
                    <a:pt x="1719" y="1911"/>
                    <a:pt x="1473" y="1568"/>
                    <a:pt x="1453" y="1548"/>
                  </a:cubicBezTo>
                  <a:cubicBezTo>
                    <a:pt x="1429" y="1501"/>
                    <a:pt x="1405" y="1477"/>
                    <a:pt x="1334" y="1477"/>
                  </a:cubicBezTo>
                  <a:cubicBezTo>
                    <a:pt x="1286" y="1477"/>
                    <a:pt x="1239" y="1477"/>
                    <a:pt x="1215" y="1548"/>
                  </a:cubicBezTo>
                  <a:cubicBezTo>
                    <a:pt x="1072" y="1691"/>
                    <a:pt x="929" y="1739"/>
                    <a:pt x="834" y="1787"/>
                  </a:cubicBezTo>
                  <a:cubicBezTo>
                    <a:pt x="834" y="1334"/>
                    <a:pt x="1215" y="977"/>
                    <a:pt x="1667" y="977"/>
                  </a:cubicBezTo>
                  <a:close/>
                  <a:moveTo>
                    <a:pt x="1334" y="1858"/>
                  </a:moveTo>
                  <a:cubicBezTo>
                    <a:pt x="1405" y="1930"/>
                    <a:pt x="1524" y="2001"/>
                    <a:pt x="1643" y="2072"/>
                  </a:cubicBezTo>
                  <a:cubicBezTo>
                    <a:pt x="1786" y="2168"/>
                    <a:pt x="2001" y="2215"/>
                    <a:pt x="2239" y="2215"/>
                  </a:cubicBezTo>
                  <a:cubicBezTo>
                    <a:pt x="2310" y="2215"/>
                    <a:pt x="2405" y="2215"/>
                    <a:pt x="2525" y="2191"/>
                  </a:cubicBezTo>
                  <a:lnTo>
                    <a:pt x="2525" y="2191"/>
                  </a:lnTo>
                  <a:cubicBezTo>
                    <a:pt x="2477" y="2644"/>
                    <a:pt x="2120" y="2977"/>
                    <a:pt x="1667" y="2977"/>
                  </a:cubicBezTo>
                  <a:cubicBezTo>
                    <a:pt x="1215" y="2977"/>
                    <a:pt x="834" y="2572"/>
                    <a:pt x="834" y="2144"/>
                  </a:cubicBezTo>
                  <a:lnTo>
                    <a:pt x="834" y="2096"/>
                  </a:lnTo>
                  <a:cubicBezTo>
                    <a:pt x="953" y="2072"/>
                    <a:pt x="1119" y="2001"/>
                    <a:pt x="1334" y="1858"/>
                  </a:cubicBezTo>
                  <a:close/>
                  <a:moveTo>
                    <a:pt x="2001" y="3263"/>
                  </a:moveTo>
                  <a:lnTo>
                    <a:pt x="2001" y="3454"/>
                  </a:lnTo>
                  <a:cubicBezTo>
                    <a:pt x="2001" y="3477"/>
                    <a:pt x="2001" y="3525"/>
                    <a:pt x="2024" y="3573"/>
                  </a:cubicBezTo>
                  <a:lnTo>
                    <a:pt x="1667" y="3930"/>
                  </a:lnTo>
                  <a:lnTo>
                    <a:pt x="1310" y="3573"/>
                  </a:lnTo>
                  <a:cubicBezTo>
                    <a:pt x="1310" y="3525"/>
                    <a:pt x="1334" y="3477"/>
                    <a:pt x="1334" y="3454"/>
                  </a:cubicBezTo>
                  <a:lnTo>
                    <a:pt x="1334" y="3263"/>
                  </a:lnTo>
                  <a:cubicBezTo>
                    <a:pt x="1453" y="3287"/>
                    <a:pt x="1548" y="3335"/>
                    <a:pt x="1667" y="3335"/>
                  </a:cubicBezTo>
                  <a:cubicBezTo>
                    <a:pt x="1786" y="3335"/>
                    <a:pt x="1905" y="3287"/>
                    <a:pt x="2001" y="3263"/>
                  </a:cubicBezTo>
                  <a:close/>
                  <a:moveTo>
                    <a:pt x="1643" y="1"/>
                  </a:moveTo>
                  <a:cubicBezTo>
                    <a:pt x="1286" y="1"/>
                    <a:pt x="977" y="286"/>
                    <a:pt x="977" y="644"/>
                  </a:cubicBezTo>
                  <a:cubicBezTo>
                    <a:pt x="977" y="715"/>
                    <a:pt x="977" y="763"/>
                    <a:pt x="1000" y="858"/>
                  </a:cubicBezTo>
                  <a:cubicBezTo>
                    <a:pt x="691" y="1072"/>
                    <a:pt x="477" y="1429"/>
                    <a:pt x="477" y="1810"/>
                  </a:cubicBezTo>
                  <a:lnTo>
                    <a:pt x="477" y="2144"/>
                  </a:lnTo>
                  <a:cubicBezTo>
                    <a:pt x="477" y="2525"/>
                    <a:pt x="691" y="2882"/>
                    <a:pt x="977" y="3096"/>
                  </a:cubicBezTo>
                  <a:lnTo>
                    <a:pt x="977" y="3406"/>
                  </a:lnTo>
                  <a:cubicBezTo>
                    <a:pt x="977" y="3477"/>
                    <a:pt x="953" y="3525"/>
                    <a:pt x="881" y="3573"/>
                  </a:cubicBezTo>
                  <a:lnTo>
                    <a:pt x="357" y="3835"/>
                  </a:lnTo>
                  <a:cubicBezTo>
                    <a:pt x="143" y="3954"/>
                    <a:pt x="0" y="4168"/>
                    <a:pt x="0" y="4430"/>
                  </a:cubicBezTo>
                  <a:lnTo>
                    <a:pt x="0" y="5764"/>
                  </a:lnTo>
                  <a:cubicBezTo>
                    <a:pt x="0" y="5859"/>
                    <a:pt x="48" y="5907"/>
                    <a:pt x="143" y="5907"/>
                  </a:cubicBezTo>
                  <a:cubicBezTo>
                    <a:pt x="238" y="5907"/>
                    <a:pt x="286" y="5859"/>
                    <a:pt x="286" y="5764"/>
                  </a:cubicBezTo>
                  <a:lnTo>
                    <a:pt x="286" y="4478"/>
                  </a:lnTo>
                  <a:lnTo>
                    <a:pt x="524" y="4716"/>
                  </a:lnTo>
                  <a:cubicBezTo>
                    <a:pt x="596" y="4787"/>
                    <a:pt x="619" y="4882"/>
                    <a:pt x="619" y="4954"/>
                  </a:cubicBezTo>
                  <a:lnTo>
                    <a:pt x="619" y="5740"/>
                  </a:lnTo>
                  <a:cubicBezTo>
                    <a:pt x="619" y="5835"/>
                    <a:pt x="691" y="5883"/>
                    <a:pt x="762" y="5883"/>
                  </a:cubicBezTo>
                  <a:cubicBezTo>
                    <a:pt x="858" y="5883"/>
                    <a:pt x="929" y="5835"/>
                    <a:pt x="929" y="5740"/>
                  </a:cubicBezTo>
                  <a:lnTo>
                    <a:pt x="929" y="4954"/>
                  </a:lnTo>
                  <a:cubicBezTo>
                    <a:pt x="929" y="4787"/>
                    <a:pt x="858" y="4644"/>
                    <a:pt x="738" y="4525"/>
                  </a:cubicBezTo>
                  <a:lnTo>
                    <a:pt x="381" y="4168"/>
                  </a:lnTo>
                  <a:cubicBezTo>
                    <a:pt x="405" y="4120"/>
                    <a:pt x="453" y="4120"/>
                    <a:pt x="453" y="4097"/>
                  </a:cubicBezTo>
                  <a:lnTo>
                    <a:pt x="977" y="3835"/>
                  </a:lnTo>
                  <a:cubicBezTo>
                    <a:pt x="1000" y="3835"/>
                    <a:pt x="1048" y="3811"/>
                    <a:pt x="1072" y="3763"/>
                  </a:cubicBezTo>
                  <a:lnTo>
                    <a:pt x="1453" y="4168"/>
                  </a:lnTo>
                  <a:lnTo>
                    <a:pt x="1453" y="5740"/>
                  </a:lnTo>
                  <a:cubicBezTo>
                    <a:pt x="1453" y="5835"/>
                    <a:pt x="1524" y="5883"/>
                    <a:pt x="1596" y="5883"/>
                  </a:cubicBezTo>
                  <a:cubicBezTo>
                    <a:pt x="1691" y="5883"/>
                    <a:pt x="1762" y="5835"/>
                    <a:pt x="1762" y="5740"/>
                  </a:cubicBezTo>
                  <a:lnTo>
                    <a:pt x="1762" y="4168"/>
                  </a:lnTo>
                  <a:lnTo>
                    <a:pt x="2144" y="3763"/>
                  </a:lnTo>
                  <a:cubicBezTo>
                    <a:pt x="2167" y="3811"/>
                    <a:pt x="2191" y="3811"/>
                    <a:pt x="2239" y="3835"/>
                  </a:cubicBezTo>
                  <a:lnTo>
                    <a:pt x="2382" y="3882"/>
                  </a:lnTo>
                  <a:cubicBezTo>
                    <a:pt x="2405" y="3882"/>
                    <a:pt x="2429" y="3930"/>
                    <a:pt x="2429" y="3930"/>
                  </a:cubicBezTo>
                  <a:cubicBezTo>
                    <a:pt x="2501" y="3930"/>
                    <a:pt x="2548" y="3882"/>
                    <a:pt x="2596" y="3835"/>
                  </a:cubicBezTo>
                  <a:cubicBezTo>
                    <a:pt x="2620" y="3739"/>
                    <a:pt x="2596" y="3644"/>
                    <a:pt x="2525" y="3620"/>
                  </a:cubicBezTo>
                  <a:lnTo>
                    <a:pt x="2382" y="3573"/>
                  </a:lnTo>
                  <a:cubicBezTo>
                    <a:pt x="2310" y="3525"/>
                    <a:pt x="2286" y="3477"/>
                    <a:pt x="2286" y="3406"/>
                  </a:cubicBezTo>
                  <a:lnTo>
                    <a:pt x="2286" y="3096"/>
                  </a:lnTo>
                  <a:cubicBezTo>
                    <a:pt x="2620" y="2882"/>
                    <a:pt x="2787" y="2549"/>
                    <a:pt x="2787" y="2144"/>
                  </a:cubicBezTo>
                  <a:lnTo>
                    <a:pt x="2787" y="1810"/>
                  </a:lnTo>
                  <a:cubicBezTo>
                    <a:pt x="2787" y="1382"/>
                    <a:pt x="2596" y="1072"/>
                    <a:pt x="2263" y="858"/>
                  </a:cubicBezTo>
                  <a:cubicBezTo>
                    <a:pt x="2286" y="786"/>
                    <a:pt x="2286" y="739"/>
                    <a:pt x="2286" y="644"/>
                  </a:cubicBezTo>
                  <a:cubicBezTo>
                    <a:pt x="2286" y="286"/>
                    <a:pt x="2001" y="1"/>
                    <a:pt x="1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93"/>
            <p:cNvSpPr/>
            <p:nvPr/>
          </p:nvSpPr>
          <p:spPr>
            <a:xfrm>
              <a:off x="3178230" y="4247847"/>
              <a:ext cx="109498" cy="193293"/>
            </a:xfrm>
            <a:custGeom>
              <a:avLst/>
              <a:gdLst/>
              <a:ahLst/>
              <a:cxnLst/>
              <a:rect l="l" t="t" r="r" b="b"/>
              <a:pathLst>
                <a:path w="3144" h="5550" extrusionOk="0">
                  <a:moveTo>
                    <a:pt x="1358" y="287"/>
                  </a:moveTo>
                  <a:cubicBezTo>
                    <a:pt x="1715" y="287"/>
                    <a:pt x="2025" y="596"/>
                    <a:pt x="2025" y="977"/>
                  </a:cubicBezTo>
                  <a:lnTo>
                    <a:pt x="2025" y="1144"/>
                  </a:lnTo>
                  <a:cubicBezTo>
                    <a:pt x="1358" y="1120"/>
                    <a:pt x="953" y="858"/>
                    <a:pt x="953" y="858"/>
                  </a:cubicBezTo>
                  <a:cubicBezTo>
                    <a:pt x="929" y="834"/>
                    <a:pt x="905" y="834"/>
                    <a:pt x="881" y="834"/>
                  </a:cubicBezTo>
                  <a:cubicBezTo>
                    <a:pt x="834" y="834"/>
                    <a:pt x="786" y="858"/>
                    <a:pt x="762" y="882"/>
                  </a:cubicBezTo>
                  <a:cubicBezTo>
                    <a:pt x="572" y="1001"/>
                    <a:pt x="429" y="1072"/>
                    <a:pt x="334" y="1120"/>
                  </a:cubicBezTo>
                  <a:lnTo>
                    <a:pt x="334" y="977"/>
                  </a:lnTo>
                  <a:cubicBezTo>
                    <a:pt x="334" y="620"/>
                    <a:pt x="643" y="287"/>
                    <a:pt x="1024" y="287"/>
                  </a:cubicBezTo>
                  <a:close/>
                  <a:moveTo>
                    <a:pt x="834" y="1144"/>
                  </a:moveTo>
                  <a:cubicBezTo>
                    <a:pt x="1001" y="1239"/>
                    <a:pt x="1358" y="1382"/>
                    <a:pt x="1834" y="1430"/>
                  </a:cubicBezTo>
                  <a:lnTo>
                    <a:pt x="1834" y="1596"/>
                  </a:lnTo>
                  <a:cubicBezTo>
                    <a:pt x="1858" y="1977"/>
                    <a:pt x="1524" y="2287"/>
                    <a:pt x="1167" y="2287"/>
                  </a:cubicBezTo>
                  <a:cubicBezTo>
                    <a:pt x="810" y="2287"/>
                    <a:pt x="477" y="1977"/>
                    <a:pt x="477" y="1596"/>
                  </a:cubicBezTo>
                  <a:lnTo>
                    <a:pt x="477" y="1358"/>
                  </a:lnTo>
                  <a:cubicBezTo>
                    <a:pt x="596" y="1334"/>
                    <a:pt x="715" y="1239"/>
                    <a:pt x="834" y="1144"/>
                  </a:cubicBezTo>
                  <a:close/>
                  <a:moveTo>
                    <a:pt x="1501" y="2549"/>
                  </a:moveTo>
                  <a:lnTo>
                    <a:pt x="1501" y="2573"/>
                  </a:lnTo>
                  <a:cubicBezTo>
                    <a:pt x="1501" y="2620"/>
                    <a:pt x="1501" y="2668"/>
                    <a:pt x="1524" y="2692"/>
                  </a:cubicBezTo>
                  <a:lnTo>
                    <a:pt x="1167" y="3049"/>
                  </a:lnTo>
                  <a:lnTo>
                    <a:pt x="810" y="2692"/>
                  </a:lnTo>
                  <a:cubicBezTo>
                    <a:pt x="810" y="2668"/>
                    <a:pt x="834" y="2620"/>
                    <a:pt x="834" y="2573"/>
                  </a:cubicBezTo>
                  <a:lnTo>
                    <a:pt x="834" y="2549"/>
                  </a:lnTo>
                  <a:cubicBezTo>
                    <a:pt x="953" y="2573"/>
                    <a:pt x="1048" y="2620"/>
                    <a:pt x="1167" y="2620"/>
                  </a:cubicBezTo>
                  <a:cubicBezTo>
                    <a:pt x="1286" y="2620"/>
                    <a:pt x="1405" y="2573"/>
                    <a:pt x="1501" y="2549"/>
                  </a:cubicBezTo>
                  <a:close/>
                  <a:moveTo>
                    <a:pt x="1001" y="1"/>
                  </a:moveTo>
                  <a:cubicBezTo>
                    <a:pt x="453" y="1"/>
                    <a:pt x="0" y="429"/>
                    <a:pt x="0" y="977"/>
                  </a:cubicBezTo>
                  <a:lnTo>
                    <a:pt x="0" y="1311"/>
                  </a:lnTo>
                  <a:cubicBezTo>
                    <a:pt x="0" y="1382"/>
                    <a:pt x="72" y="1453"/>
                    <a:pt x="167" y="1453"/>
                  </a:cubicBezTo>
                  <a:lnTo>
                    <a:pt x="167" y="1620"/>
                  </a:lnTo>
                  <a:cubicBezTo>
                    <a:pt x="167" y="1930"/>
                    <a:pt x="262" y="2192"/>
                    <a:pt x="477" y="2382"/>
                  </a:cubicBezTo>
                  <a:lnTo>
                    <a:pt x="477" y="2573"/>
                  </a:lnTo>
                  <a:cubicBezTo>
                    <a:pt x="477" y="2644"/>
                    <a:pt x="453" y="2692"/>
                    <a:pt x="405" y="2739"/>
                  </a:cubicBezTo>
                  <a:cubicBezTo>
                    <a:pt x="310" y="2763"/>
                    <a:pt x="286" y="2858"/>
                    <a:pt x="334" y="2930"/>
                  </a:cubicBezTo>
                  <a:cubicBezTo>
                    <a:pt x="358" y="3001"/>
                    <a:pt x="429" y="3025"/>
                    <a:pt x="477" y="3025"/>
                  </a:cubicBezTo>
                  <a:cubicBezTo>
                    <a:pt x="524" y="3025"/>
                    <a:pt x="548" y="3025"/>
                    <a:pt x="548" y="3001"/>
                  </a:cubicBezTo>
                  <a:cubicBezTo>
                    <a:pt x="572" y="3001"/>
                    <a:pt x="596" y="2978"/>
                    <a:pt x="643" y="2930"/>
                  </a:cubicBezTo>
                  <a:lnTo>
                    <a:pt x="1024" y="3335"/>
                  </a:lnTo>
                  <a:lnTo>
                    <a:pt x="1024" y="5407"/>
                  </a:lnTo>
                  <a:cubicBezTo>
                    <a:pt x="1024" y="5502"/>
                    <a:pt x="1072" y="5550"/>
                    <a:pt x="1167" y="5550"/>
                  </a:cubicBezTo>
                  <a:cubicBezTo>
                    <a:pt x="1263" y="5550"/>
                    <a:pt x="1310" y="5502"/>
                    <a:pt x="1310" y="5407"/>
                  </a:cubicBezTo>
                  <a:lnTo>
                    <a:pt x="1310" y="3335"/>
                  </a:lnTo>
                  <a:lnTo>
                    <a:pt x="1715" y="2930"/>
                  </a:lnTo>
                  <a:cubicBezTo>
                    <a:pt x="1739" y="2978"/>
                    <a:pt x="1763" y="2978"/>
                    <a:pt x="1786" y="3001"/>
                  </a:cubicBezTo>
                  <a:lnTo>
                    <a:pt x="2620" y="3406"/>
                  </a:lnTo>
                  <a:lnTo>
                    <a:pt x="2358" y="3668"/>
                  </a:lnTo>
                  <a:cubicBezTo>
                    <a:pt x="2239" y="3787"/>
                    <a:pt x="2191" y="3978"/>
                    <a:pt x="2191" y="4121"/>
                  </a:cubicBezTo>
                  <a:lnTo>
                    <a:pt x="2191" y="5407"/>
                  </a:lnTo>
                  <a:cubicBezTo>
                    <a:pt x="2191" y="5502"/>
                    <a:pt x="2239" y="5550"/>
                    <a:pt x="2334" y="5550"/>
                  </a:cubicBezTo>
                  <a:cubicBezTo>
                    <a:pt x="2429" y="5550"/>
                    <a:pt x="2477" y="5502"/>
                    <a:pt x="2477" y="5407"/>
                  </a:cubicBezTo>
                  <a:lnTo>
                    <a:pt x="2477" y="4121"/>
                  </a:lnTo>
                  <a:cubicBezTo>
                    <a:pt x="2477" y="4025"/>
                    <a:pt x="2501" y="3954"/>
                    <a:pt x="2572" y="3882"/>
                  </a:cubicBezTo>
                  <a:lnTo>
                    <a:pt x="2810" y="3644"/>
                  </a:lnTo>
                  <a:lnTo>
                    <a:pt x="2810" y="3740"/>
                  </a:lnTo>
                  <a:lnTo>
                    <a:pt x="2810" y="5407"/>
                  </a:lnTo>
                  <a:cubicBezTo>
                    <a:pt x="2810" y="5502"/>
                    <a:pt x="2858" y="5550"/>
                    <a:pt x="2953" y="5550"/>
                  </a:cubicBezTo>
                  <a:cubicBezTo>
                    <a:pt x="3049" y="5550"/>
                    <a:pt x="3096" y="5502"/>
                    <a:pt x="3096" y="5407"/>
                  </a:cubicBezTo>
                  <a:lnTo>
                    <a:pt x="3096" y="3740"/>
                  </a:lnTo>
                  <a:cubicBezTo>
                    <a:pt x="3144" y="3501"/>
                    <a:pt x="3025" y="3263"/>
                    <a:pt x="2787" y="3168"/>
                  </a:cubicBezTo>
                  <a:lnTo>
                    <a:pt x="1905" y="2739"/>
                  </a:lnTo>
                  <a:cubicBezTo>
                    <a:pt x="1858" y="2692"/>
                    <a:pt x="1834" y="2644"/>
                    <a:pt x="1834" y="2573"/>
                  </a:cubicBezTo>
                  <a:lnTo>
                    <a:pt x="1834" y="2382"/>
                  </a:lnTo>
                  <a:cubicBezTo>
                    <a:pt x="2025" y="2192"/>
                    <a:pt x="2144" y="1930"/>
                    <a:pt x="2144" y="1620"/>
                  </a:cubicBezTo>
                  <a:lnTo>
                    <a:pt x="2144" y="1453"/>
                  </a:lnTo>
                  <a:cubicBezTo>
                    <a:pt x="2239" y="1453"/>
                    <a:pt x="2310" y="1382"/>
                    <a:pt x="2310" y="1311"/>
                  </a:cubicBezTo>
                  <a:lnTo>
                    <a:pt x="2310" y="977"/>
                  </a:lnTo>
                  <a:cubicBezTo>
                    <a:pt x="2310" y="429"/>
                    <a:pt x="1858" y="1"/>
                    <a:pt x="1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209205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230A-2FA7-B8B8-05EF-E11ADCF5C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79421-ABD5-7AF5-F3D5-F3D0B1861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3373" y="4722467"/>
            <a:ext cx="4088100" cy="1381500"/>
          </a:xfrm>
        </p:spPr>
        <p:txBody>
          <a:bodyPr/>
          <a:lstStyle/>
          <a:p>
            <a:r>
              <a:rPr lang="en-US" sz="2000" b="1" dirty="0"/>
              <a:t>DEPLOYMENT 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5A93A-93A1-EEB4-9470-192E4FC0AE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4364" y="0"/>
            <a:ext cx="5174615" cy="470598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7041299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61"/>
          <p:cNvGrpSpPr/>
          <p:nvPr/>
        </p:nvGrpSpPr>
        <p:grpSpPr>
          <a:xfrm>
            <a:off x="5396061" y="-676770"/>
            <a:ext cx="4670422" cy="6616229"/>
            <a:chOff x="5396061" y="-676770"/>
            <a:chExt cx="4670422" cy="6616229"/>
          </a:xfrm>
        </p:grpSpPr>
        <p:pic>
          <p:nvPicPr>
            <p:cNvPr id="772" name="Google Shape;772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519307" y="-791425"/>
              <a:ext cx="2432520" cy="26618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3" name="Google Shape;773;p61"/>
            <p:cNvGrpSpPr/>
            <p:nvPr/>
          </p:nvGrpSpPr>
          <p:grpSpPr>
            <a:xfrm flipH="1">
              <a:off x="7159028" y="3277697"/>
              <a:ext cx="2543490" cy="2661762"/>
              <a:chOff x="913362" y="-1877316"/>
              <a:chExt cx="4914957" cy="5143501"/>
            </a:xfrm>
          </p:grpSpPr>
          <p:pic>
            <p:nvPicPr>
              <p:cNvPr id="774" name="Google Shape;774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13362" y="-1877316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5" name="Google Shape;775;p61"/>
              <p:cNvSpPr/>
              <p:nvPr/>
            </p:nvSpPr>
            <p:spPr>
              <a:xfrm>
                <a:off x="1337389" y="-1653160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6" name="Google Shape;776;p61"/>
            <p:cNvGrpSpPr/>
            <p:nvPr/>
          </p:nvGrpSpPr>
          <p:grpSpPr>
            <a:xfrm flipH="1">
              <a:off x="5396061" y="4608574"/>
              <a:ext cx="1038288" cy="281297"/>
              <a:chOff x="2443300" y="461900"/>
              <a:chExt cx="403250" cy="109250"/>
            </a:xfrm>
          </p:grpSpPr>
          <p:sp>
            <p:nvSpPr>
              <p:cNvPr id="777" name="Google Shape;777;p61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61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61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61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61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61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61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4" name="Google Shape;784;p61"/>
          <p:cNvSpPr txBox="1">
            <a:spLocks noGrp="1"/>
          </p:cNvSpPr>
          <p:nvPr>
            <p:ph type="title"/>
          </p:nvPr>
        </p:nvSpPr>
        <p:spPr>
          <a:xfrm>
            <a:off x="2717228" y="2169704"/>
            <a:ext cx="444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br>
              <a:rPr lang="en" dirty="0"/>
            </a:br>
            <a:endParaRPr dirty="0"/>
          </a:p>
        </p:txBody>
      </p:sp>
      <p:sp>
        <p:nvSpPr>
          <p:cNvPr id="785" name="Google Shape;785;p61"/>
          <p:cNvSpPr txBox="1">
            <a:spLocks noGrp="1"/>
          </p:cNvSpPr>
          <p:nvPr>
            <p:ph type="title" idx="2"/>
          </p:nvPr>
        </p:nvSpPr>
        <p:spPr>
          <a:xfrm>
            <a:off x="6082775" y="5939457"/>
            <a:ext cx="1243500" cy="9970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786" name="Google Shape;786;p61"/>
          <p:cNvSpPr txBox="1">
            <a:spLocks noGrp="1"/>
          </p:cNvSpPr>
          <p:nvPr>
            <p:ph type="subTitle" idx="1"/>
          </p:nvPr>
        </p:nvSpPr>
        <p:spPr>
          <a:xfrm>
            <a:off x="2960700" y="2118450"/>
            <a:ext cx="44418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7" name="Google Shape;787;p61"/>
          <p:cNvGrpSpPr/>
          <p:nvPr/>
        </p:nvGrpSpPr>
        <p:grpSpPr>
          <a:xfrm>
            <a:off x="-2315956" y="539500"/>
            <a:ext cx="6759868" cy="7135050"/>
            <a:chOff x="-2315956" y="539500"/>
            <a:chExt cx="6759868" cy="7135050"/>
          </a:xfrm>
        </p:grpSpPr>
        <p:grpSp>
          <p:nvGrpSpPr>
            <p:cNvPr id="788" name="Google Shape;788;p61"/>
            <p:cNvGrpSpPr/>
            <p:nvPr/>
          </p:nvGrpSpPr>
          <p:grpSpPr>
            <a:xfrm rot="10800000" flipH="1">
              <a:off x="-2315956" y="539500"/>
              <a:ext cx="4914957" cy="5143501"/>
              <a:chOff x="-2927778" y="-3028300"/>
              <a:chExt cx="4914957" cy="5143501"/>
            </a:xfrm>
          </p:grpSpPr>
          <p:pic>
            <p:nvPicPr>
              <p:cNvPr id="789" name="Google Shape;789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2927778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0" name="Google Shape;790;p61"/>
              <p:cNvSpPr/>
              <p:nvPr/>
            </p:nvSpPr>
            <p:spPr>
              <a:xfrm>
                <a:off x="-2504200" y="-2804175"/>
                <a:ext cx="4066911" cy="4654702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91" name="Google Shape;791;p61"/>
            <p:cNvPicPr preferRelativeResize="0"/>
            <p:nvPr/>
          </p:nvPicPr>
          <p:blipFill rotWithShape="1">
            <a:blip r:embed="rId5">
              <a:alphaModFix/>
            </a:blip>
            <a:srcRect l="17360" t="15311" r="23370"/>
            <a:stretch/>
          </p:blipFill>
          <p:spPr>
            <a:xfrm rot="10800000" flipH="1">
              <a:off x="-121515" y="281422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>
            <a:spLocks noGrp="1"/>
          </p:cNvSpPr>
          <p:nvPr>
            <p:ph type="title" idx="21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03" name="Google Shape;503;p52"/>
          <p:cNvSpPr txBox="1">
            <a:spLocks noGrp="1"/>
          </p:cNvSpPr>
          <p:nvPr>
            <p:ph type="title"/>
          </p:nvPr>
        </p:nvSpPr>
        <p:spPr>
          <a:xfrm>
            <a:off x="821800" y="1385100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" action="ppaction://noaction"/>
              </a:rPr>
              <a:t>01</a:t>
            </a:r>
            <a:endParaRPr/>
          </a:p>
        </p:txBody>
      </p:sp>
      <p:sp>
        <p:nvSpPr>
          <p:cNvPr id="504" name="Google Shape;504;p52"/>
          <p:cNvSpPr txBox="1">
            <a:spLocks noGrp="1"/>
          </p:cNvSpPr>
          <p:nvPr>
            <p:ph type="subTitle" idx="1"/>
          </p:nvPr>
        </p:nvSpPr>
        <p:spPr>
          <a:xfrm>
            <a:off x="715100" y="2372625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5" name="Google Shape;505;p52"/>
          <p:cNvSpPr txBox="1">
            <a:spLocks noGrp="1"/>
          </p:cNvSpPr>
          <p:nvPr>
            <p:ph type="title" idx="2"/>
          </p:nvPr>
        </p:nvSpPr>
        <p:spPr>
          <a:xfrm>
            <a:off x="3395950" y="1385100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 action="ppaction://hlinksldjump"/>
              </a:rPr>
              <a:t>02</a:t>
            </a:r>
            <a:endParaRPr/>
          </a:p>
        </p:txBody>
      </p:sp>
      <p:sp>
        <p:nvSpPr>
          <p:cNvPr id="506" name="Google Shape;506;p52"/>
          <p:cNvSpPr txBox="1">
            <a:spLocks noGrp="1"/>
          </p:cNvSpPr>
          <p:nvPr>
            <p:ph type="subTitle" idx="3"/>
          </p:nvPr>
        </p:nvSpPr>
        <p:spPr>
          <a:xfrm>
            <a:off x="3294150" y="2372625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p52"/>
          <p:cNvSpPr txBox="1">
            <a:spLocks noGrp="1"/>
          </p:cNvSpPr>
          <p:nvPr>
            <p:ph type="title" idx="4"/>
          </p:nvPr>
        </p:nvSpPr>
        <p:spPr>
          <a:xfrm>
            <a:off x="5981000" y="1385100"/>
            <a:ext cx="7137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4" action="ppaction://hlinksldjump"/>
              </a:rPr>
              <a:t>03</a:t>
            </a:r>
            <a:endParaRPr/>
          </a:p>
        </p:txBody>
      </p:sp>
      <p:sp>
        <p:nvSpPr>
          <p:cNvPr id="508" name="Google Shape;508;p52"/>
          <p:cNvSpPr txBox="1">
            <a:spLocks noGrp="1"/>
          </p:cNvSpPr>
          <p:nvPr>
            <p:ph type="subTitle" idx="5"/>
          </p:nvPr>
        </p:nvSpPr>
        <p:spPr>
          <a:xfrm>
            <a:off x="5879209" y="2372625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p52"/>
          <p:cNvSpPr txBox="1">
            <a:spLocks noGrp="1"/>
          </p:cNvSpPr>
          <p:nvPr>
            <p:ph type="title" idx="6"/>
          </p:nvPr>
        </p:nvSpPr>
        <p:spPr>
          <a:xfrm>
            <a:off x="821800" y="3139925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" action="ppaction://noaction"/>
              </a:rPr>
              <a:t>04</a:t>
            </a:r>
            <a:endParaRPr/>
          </a:p>
        </p:txBody>
      </p:sp>
      <p:sp>
        <p:nvSpPr>
          <p:cNvPr id="510" name="Google Shape;510;p52"/>
          <p:cNvSpPr txBox="1">
            <a:spLocks noGrp="1"/>
          </p:cNvSpPr>
          <p:nvPr>
            <p:ph type="subTitle" idx="7"/>
          </p:nvPr>
        </p:nvSpPr>
        <p:spPr>
          <a:xfrm>
            <a:off x="715100" y="4123775"/>
            <a:ext cx="255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1" name="Google Shape;511;p52"/>
          <p:cNvSpPr txBox="1">
            <a:spLocks noGrp="1"/>
          </p:cNvSpPr>
          <p:nvPr>
            <p:ph type="title" idx="8"/>
          </p:nvPr>
        </p:nvSpPr>
        <p:spPr>
          <a:xfrm>
            <a:off x="3395950" y="3139925"/>
            <a:ext cx="71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" action="ppaction://noaction"/>
              </a:rPr>
              <a:t>05</a:t>
            </a:r>
            <a:endParaRPr/>
          </a:p>
        </p:txBody>
      </p:sp>
      <p:sp>
        <p:nvSpPr>
          <p:cNvPr id="512" name="Google Shape;512;p52"/>
          <p:cNvSpPr txBox="1">
            <a:spLocks noGrp="1"/>
          </p:cNvSpPr>
          <p:nvPr>
            <p:ph type="subTitle" idx="9"/>
          </p:nvPr>
        </p:nvSpPr>
        <p:spPr>
          <a:xfrm>
            <a:off x="3294150" y="4123775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p52"/>
          <p:cNvSpPr txBox="1">
            <a:spLocks noGrp="1"/>
          </p:cNvSpPr>
          <p:nvPr>
            <p:ph type="title" idx="13"/>
          </p:nvPr>
        </p:nvSpPr>
        <p:spPr>
          <a:xfrm>
            <a:off x="5981001" y="3139925"/>
            <a:ext cx="713700" cy="48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" action="ppaction://noaction"/>
              </a:rPr>
              <a:t>06</a:t>
            </a:r>
            <a:endParaRPr dirty="0"/>
          </a:p>
        </p:txBody>
      </p:sp>
      <p:sp>
        <p:nvSpPr>
          <p:cNvPr id="514" name="Google Shape;514;p52"/>
          <p:cNvSpPr txBox="1">
            <a:spLocks noGrp="1"/>
          </p:cNvSpPr>
          <p:nvPr>
            <p:ph type="subTitle" idx="14"/>
          </p:nvPr>
        </p:nvSpPr>
        <p:spPr>
          <a:xfrm>
            <a:off x="5879209" y="4123775"/>
            <a:ext cx="25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5" name="Google Shape;515;p52"/>
          <p:cNvSpPr txBox="1">
            <a:spLocks noGrp="1"/>
          </p:cNvSpPr>
          <p:nvPr>
            <p:ph type="subTitle" idx="16"/>
          </p:nvPr>
        </p:nvSpPr>
        <p:spPr>
          <a:xfrm>
            <a:off x="3294150" y="1962150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CONTEXT DIAGRAM</a:t>
            </a:r>
            <a:endParaRPr dirty="0"/>
          </a:p>
        </p:txBody>
      </p:sp>
      <p:sp>
        <p:nvSpPr>
          <p:cNvPr id="516" name="Google Shape;516;p52"/>
          <p:cNvSpPr txBox="1">
            <a:spLocks noGrp="1"/>
          </p:cNvSpPr>
          <p:nvPr>
            <p:ph type="subTitle" idx="17"/>
          </p:nvPr>
        </p:nvSpPr>
        <p:spPr>
          <a:xfrm>
            <a:off x="5879200" y="1962150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 DIAGRAM</a:t>
            </a:r>
            <a:endParaRPr dirty="0"/>
          </a:p>
        </p:txBody>
      </p:sp>
      <p:sp>
        <p:nvSpPr>
          <p:cNvPr id="517" name="Google Shape;517;p52"/>
          <p:cNvSpPr txBox="1">
            <a:spLocks noGrp="1"/>
          </p:cNvSpPr>
          <p:nvPr>
            <p:ph type="subTitle" idx="18"/>
          </p:nvPr>
        </p:nvSpPr>
        <p:spPr>
          <a:xfrm>
            <a:off x="715100" y="3719151"/>
            <a:ext cx="25512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CLASS DIAGRAM</a:t>
            </a:r>
            <a:endParaRPr dirty="0"/>
          </a:p>
        </p:txBody>
      </p:sp>
      <p:sp>
        <p:nvSpPr>
          <p:cNvPr id="518" name="Google Shape;518;p52"/>
          <p:cNvSpPr txBox="1">
            <a:spLocks noGrp="1"/>
          </p:cNvSpPr>
          <p:nvPr>
            <p:ph type="subTitle" idx="19"/>
          </p:nvPr>
        </p:nvSpPr>
        <p:spPr>
          <a:xfrm>
            <a:off x="3294150" y="3719151"/>
            <a:ext cx="2551500" cy="3399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SEQUENCE DIAGRAM</a:t>
            </a:r>
            <a:endParaRPr dirty="0"/>
          </a:p>
        </p:txBody>
      </p:sp>
      <p:sp>
        <p:nvSpPr>
          <p:cNvPr id="519" name="Google Shape;519;p52"/>
          <p:cNvSpPr txBox="1">
            <a:spLocks noGrp="1"/>
          </p:cNvSpPr>
          <p:nvPr>
            <p:ph type="subTitle" idx="20"/>
          </p:nvPr>
        </p:nvSpPr>
        <p:spPr>
          <a:xfrm>
            <a:off x="5879199" y="3624724"/>
            <a:ext cx="3435129" cy="875557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  DEPLOYMENT DIAGRAM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73FD6-B180-0434-46E2-E842952CFB7E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9" name="Google Shape;1899;p97"/>
          <p:cNvGrpSpPr/>
          <p:nvPr/>
        </p:nvGrpSpPr>
        <p:grpSpPr>
          <a:xfrm>
            <a:off x="-2715447" y="258212"/>
            <a:ext cx="5377816" cy="5424789"/>
            <a:chOff x="-2715447" y="258212"/>
            <a:chExt cx="5377816" cy="5424789"/>
          </a:xfrm>
        </p:grpSpPr>
        <p:grpSp>
          <p:nvGrpSpPr>
            <p:cNvPr id="1900" name="Google Shape;1900;p97"/>
            <p:cNvGrpSpPr/>
            <p:nvPr/>
          </p:nvGrpSpPr>
          <p:grpSpPr>
            <a:xfrm>
              <a:off x="1624081" y="258212"/>
              <a:ext cx="1038288" cy="281297"/>
              <a:chOff x="2443300" y="461900"/>
              <a:chExt cx="403250" cy="109250"/>
            </a:xfrm>
          </p:grpSpPr>
          <p:sp>
            <p:nvSpPr>
              <p:cNvPr id="1901" name="Google Shape;1901;p97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97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97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97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97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97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97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8" name="Google Shape;1908;p97"/>
            <p:cNvGrpSpPr/>
            <p:nvPr/>
          </p:nvGrpSpPr>
          <p:grpSpPr>
            <a:xfrm rot="10800000" flipH="1">
              <a:off x="-2715447" y="539500"/>
              <a:ext cx="4914957" cy="5143501"/>
              <a:chOff x="-2927778" y="-3028300"/>
              <a:chExt cx="4914957" cy="5143501"/>
            </a:xfrm>
          </p:grpSpPr>
          <p:pic>
            <p:nvPicPr>
              <p:cNvPr id="1909" name="Google Shape;1909;p9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2927778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10" name="Google Shape;1910;p97"/>
              <p:cNvSpPr/>
              <p:nvPr/>
            </p:nvSpPr>
            <p:spPr>
              <a:xfrm>
                <a:off x="-2504200" y="-2804175"/>
                <a:ext cx="4066911" cy="4654702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11" name="Google Shape;1911;p97"/>
          <p:cNvGrpSpPr/>
          <p:nvPr/>
        </p:nvGrpSpPr>
        <p:grpSpPr>
          <a:xfrm flipH="1">
            <a:off x="7123353" y="-2995725"/>
            <a:ext cx="6074226" cy="8077999"/>
            <a:chOff x="-4087047" y="-3028300"/>
            <a:chExt cx="6074226" cy="8077999"/>
          </a:xfrm>
        </p:grpSpPr>
        <p:pic>
          <p:nvPicPr>
            <p:cNvPr id="1912" name="Google Shape;1912;p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4087047" y="-938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3" name="Google Shape;1913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4" name="Google Shape;1914;p97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5" name="Google Shape;1915;p97"/>
          <p:cNvSpPr txBox="1">
            <a:spLocks noGrp="1"/>
          </p:cNvSpPr>
          <p:nvPr>
            <p:ph type="ctrTitle"/>
          </p:nvPr>
        </p:nvSpPr>
        <p:spPr>
          <a:xfrm>
            <a:off x="3025325" y="1995239"/>
            <a:ext cx="45951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916" name="Google Shape;1916;p97"/>
          <p:cNvSpPr txBox="1">
            <a:spLocks noGrp="1"/>
          </p:cNvSpPr>
          <p:nvPr>
            <p:ph type="subTitle" idx="1"/>
          </p:nvPr>
        </p:nvSpPr>
        <p:spPr>
          <a:xfrm>
            <a:off x="5822779" y="5305143"/>
            <a:ext cx="4503900" cy="13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B6495BD9-7A5B-8CA7-8E42-A745CE081C9F}"/>
              </a:ext>
            </a:extLst>
          </p:cNvPr>
          <p:cNvSpPr/>
          <p:nvPr/>
        </p:nvSpPr>
        <p:spPr>
          <a:xfrm>
            <a:off x="3214255" y="3694545"/>
            <a:ext cx="4673600" cy="759655"/>
          </a:xfrm>
          <a:prstGeom prst="round1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CE67EE6C-3810-75E4-2559-A4FAF82E81DC}"/>
              </a:ext>
            </a:extLst>
          </p:cNvPr>
          <p:cNvSpPr/>
          <p:nvPr/>
        </p:nvSpPr>
        <p:spPr>
          <a:xfrm>
            <a:off x="7978415" y="4498634"/>
            <a:ext cx="1357745" cy="921364"/>
          </a:xfrm>
          <a:prstGeom prst="hexagon">
            <a:avLst>
              <a:gd name="adj" fmla="val 61089"/>
              <a:gd name="vf" fmla="val 11547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1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"/>
          <p:cNvSpPr txBox="1">
            <a:spLocks noGrp="1"/>
          </p:cNvSpPr>
          <p:nvPr>
            <p:ph type="subTitle" idx="1"/>
          </p:nvPr>
        </p:nvSpPr>
        <p:spPr>
          <a:xfrm>
            <a:off x="1506463" y="2633762"/>
            <a:ext cx="41214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phase outlines the modelling and design of our 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558" name="Google Shape;558;p55"/>
          <p:cNvSpPr txBox="1">
            <a:spLocks noGrp="1"/>
          </p:cNvSpPr>
          <p:nvPr>
            <p:ph type="title"/>
          </p:nvPr>
        </p:nvSpPr>
        <p:spPr>
          <a:xfrm>
            <a:off x="3031010" y="1669406"/>
            <a:ext cx="491495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INTRODUCTION</a:t>
            </a:r>
            <a:endParaRPr sz="3200" dirty="0"/>
          </a:p>
        </p:txBody>
      </p:sp>
      <p:sp>
        <p:nvSpPr>
          <p:cNvPr id="559" name="Google Shape;559;p55"/>
          <p:cNvSpPr txBox="1">
            <a:spLocks noGrp="1"/>
          </p:cNvSpPr>
          <p:nvPr>
            <p:ph type="title" idx="2"/>
          </p:nvPr>
        </p:nvSpPr>
        <p:spPr>
          <a:xfrm>
            <a:off x="2117436" y="579938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560" name="Google Shape;560;p55"/>
          <p:cNvGrpSpPr/>
          <p:nvPr/>
        </p:nvGrpSpPr>
        <p:grpSpPr>
          <a:xfrm>
            <a:off x="5788704" y="-2590150"/>
            <a:ext cx="6150426" cy="7049549"/>
            <a:chOff x="5788704" y="-2590150"/>
            <a:chExt cx="6150426" cy="7049549"/>
          </a:xfrm>
        </p:grpSpPr>
        <p:pic>
          <p:nvPicPr>
            <p:cNvPr id="561" name="Google Shape;56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389136" y="-6841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2" name="Google Shape;562;p55"/>
            <p:cNvGrpSpPr/>
            <p:nvPr/>
          </p:nvGrpSpPr>
          <p:grpSpPr>
            <a:xfrm>
              <a:off x="5788704" y="-2590150"/>
              <a:ext cx="4914957" cy="5143501"/>
              <a:chOff x="5864904" y="-3028300"/>
              <a:chExt cx="4914957" cy="5143501"/>
            </a:xfrm>
          </p:grpSpPr>
          <p:pic>
            <p:nvPicPr>
              <p:cNvPr id="563" name="Google Shape;563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5864904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4" name="Google Shape;564;p55"/>
              <p:cNvSpPr/>
              <p:nvPr/>
            </p:nvSpPr>
            <p:spPr>
              <a:xfrm flipH="1">
                <a:off x="6288972" y="-2804182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5" name="Google Shape;565;p55"/>
          <p:cNvGrpSpPr/>
          <p:nvPr/>
        </p:nvGrpSpPr>
        <p:grpSpPr>
          <a:xfrm>
            <a:off x="-3229797" y="161063"/>
            <a:ext cx="9895948" cy="7366038"/>
            <a:chOff x="-3229797" y="161063"/>
            <a:chExt cx="9895948" cy="7366038"/>
          </a:xfrm>
        </p:grpSpPr>
        <p:grpSp>
          <p:nvGrpSpPr>
            <p:cNvPr id="567" name="Google Shape;567;p55"/>
            <p:cNvGrpSpPr/>
            <p:nvPr/>
          </p:nvGrpSpPr>
          <p:grpSpPr>
            <a:xfrm>
              <a:off x="-3229797" y="161063"/>
              <a:ext cx="6583008" cy="7366038"/>
              <a:chOff x="-3229797" y="161063"/>
              <a:chExt cx="6583008" cy="7366038"/>
            </a:xfrm>
          </p:grpSpPr>
          <p:grpSp>
            <p:nvGrpSpPr>
              <p:cNvPr id="568" name="Google Shape;568;p55"/>
              <p:cNvGrpSpPr/>
              <p:nvPr/>
            </p:nvGrpSpPr>
            <p:grpSpPr>
              <a:xfrm>
                <a:off x="310682" y="161063"/>
                <a:ext cx="2432520" cy="2661830"/>
                <a:chOff x="310682" y="161063"/>
                <a:chExt cx="2432520" cy="2661830"/>
              </a:xfrm>
            </p:grpSpPr>
            <p:sp>
              <p:nvSpPr>
                <p:cNvPr id="569" name="Google Shape;569;p55"/>
                <p:cNvSpPr/>
                <p:nvPr/>
              </p:nvSpPr>
              <p:spPr>
                <a:xfrm>
                  <a:off x="484675" y="583400"/>
                  <a:ext cx="1575102" cy="1802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570" name="Google Shape;570;p5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flipH="1">
                  <a:off x="310682" y="161063"/>
                  <a:ext cx="2432520" cy="266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71" name="Google Shape;571;p5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flipH="1">
                <a:off x="-3229797" y="539500"/>
                <a:ext cx="503550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" name="Google Shape;572;p55"/>
              <p:cNvPicPr preferRelativeResize="0"/>
              <p:nvPr/>
            </p:nvPicPr>
            <p:blipFill rotWithShape="1">
              <a:blip r:embed="rId7">
                <a:alphaModFix/>
              </a:blip>
              <a:srcRect l="17360" t="15311" r="23370"/>
              <a:stretch/>
            </p:blipFill>
            <p:spPr>
              <a:xfrm rot="16200000">
                <a:off x="-1359665" y="2814225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55"/>
            <p:cNvGrpSpPr/>
            <p:nvPr/>
          </p:nvGrpSpPr>
          <p:grpSpPr>
            <a:xfrm flipH="1">
              <a:off x="5627863" y="4615987"/>
              <a:ext cx="1038288" cy="281297"/>
              <a:chOff x="2443300" y="461900"/>
              <a:chExt cx="403250" cy="109250"/>
            </a:xfrm>
          </p:grpSpPr>
          <p:sp>
            <p:nvSpPr>
              <p:cNvPr id="574" name="Google Shape;574;p55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5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5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5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5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5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5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D5795C7-471E-05C3-3115-2234ACEC1728}"/>
              </a:ext>
            </a:extLst>
          </p:cNvPr>
          <p:cNvSpPr txBox="1"/>
          <p:nvPr/>
        </p:nvSpPr>
        <p:spPr>
          <a:xfrm>
            <a:off x="1499156" y="3190243"/>
            <a:ext cx="59827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Overpass"/>
              </a:rPr>
              <a:t>The system aims at providing  UI for reporting lost items , upload images and Searching for potential matches and receiving notifications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F3E00-EA15-FC50-C034-774E72892730}"/>
              </a:ext>
            </a:extLst>
          </p:cNvPr>
          <p:cNvSpPr txBox="1"/>
          <p:nvPr/>
        </p:nvSpPr>
        <p:spPr>
          <a:xfrm>
            <a:off x="1308293" y="4228290"/>
            <a:ext cx="76648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Overpass"/>
              </a:rPr>
              <a:t>We will provide various </a:t>
            </a:r>
            <a:r>
              <a:rPr lang="en-US" sz="1600" dirty="0" err="1">
                <a:solidFill>
                  <a:schemeClr val="accent2"/>
                </a:solidFill>
                <a:latin typeface="Overpass"/>
              </a:rPr>
              <a:t>uml</a:t>
            </a:r>
            <a:r>
              <a:rPr lang="en-US" sz="1600" dirty="0">
                <a:solidFill>
                  <a:schemeClr val="accent2"/>
                </a:solidFill>
                <a:latin typeface="Overpass"/>
              </a:rPr>
              <a:t> diagrams that will help us in visualizing the system component, their relationship and the flow of operation  within the system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"/>
          <p:cNvSpPr txBox="1">
            <a:spLocks noGrp="1"/>
          </p:cNvSpPr>
          <p:nvPr>
            <p:ph type="subTitle" idx="1"/>
          </p:nvPr>
        </p:nvSpPr>
        <p:spPr>
          <a:xfrm>
            <a:off x="1162389" y="2671020"/>
            <a:ext cx="6256973" cy="1088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-US" sz="1800" dirty="0"/>
              <a:t>A context diagram is a diagram that provides a high level overview of a system and how the system interacts with external entities and also processes the system</a:t>
            </a:r>
            <a:endParaRPr sz="1800" dirty="0"/>
          </a:p>
        </p:txBody>
      </p:sp>
      <p:sp>
        <p:nvSpPr>
          <p:cNvPr id="558" name="Google Shape;558;p55"/>
          <p:cNvSpPr txBox="1">
            <a:spLocks noGrp="1"/>
          </p:cNvSpPr>
          <p:nvPr>
            <p:ph type="title"/>
          </p:nvPr>
        </p:nvSpPr>
        <p:spPr>
          <a:xfrm>
            <a:off x="3305561" y="1555359"/>
            <a:ext cx="491495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CONTEXT DIAGRAM</a:t>
            </a:r>
            <a:endParaRPr sz="3200" dirty="0"/>
          </a:p>
        </p:txBody>
      </p:sp>
      <p:sp>
        <p:nvSpPr>
          <p:cNvPr id="559" name="Google Shape;559;p55"/>
          <p:cNvSpPr txBox="1">
            <a:spLocks noGrp="1"/>
          </p:cNvSpPr>
          <p:nvPr>
            <p:ph type="title" idx="2"/>
          </p:nvPr>
        </p:nvSpPr>
        <p:spPr>
          <a:xfrm>
            <a:off x="2117436" y="579938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560" name="Google Shape;560;p55"/>
          <p:cNvGrpSpPr/>
          <p:nvPr/>
        </p:nvGrpSpPr>
        <p:grpSpPr>
          <a:xfrm>
            <a:off x="5788704" y="-2590150"/>
            <a:ext cx="6150426" cy="7049549"/>
            <a:chOff x="5788704" y="-2590150"/>
            <a:chExt cx="6150426" cy="7049549"/>
          </a:xfrm>
        </p:grpSpPr>
        <p:pic>
          <p:nvPicPr>
            <p:cNvPr id="561" name="Google Shape;56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389136" y="-6841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2" name="Google Shape;562;p55"/>
            <p:cNvGrpSpPr/>
            <p:nvPr/>
          </p:nvGrpSpPr>
          <p:grpSpPr>
            <a:xfrm>
              <a:off x="5788704" y="-2590150"/>
              <a:ext cx="4914957" cy="5143501"/>
              <a:chOff x="5864904" y="-3028300"/>
              <a:chExt cx="4914957" cy="5143501"/>
            </a:xfrm>
          </p:grpSpPr>
          <p:pic>
            <p:nvPicPr>
              <p:cNvPr id="563" name="Google Shape;563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5864904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4" name="Google Shape;564;p55"/>
              <p:cNvSpPr/>
              <p:nvPr/>
            </p:nvSpPr>
            <p:spPr>
              <a:xfrm flipH="1">
                <a:off x="6288972" y="-2804182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5" name="Google Shape;565;p55"/>
          <p:cNvGrpSpPr/>
          <p:nvPr/>
        </p:nvGrpSpPr>
        <p:grpSpPr>
          <a:xfrm>
            <a:off x="-3229797" y="161063"/>
            <a:ext cx="9895948" cy="7366038"/>
            <a:chOff x="-3229797" y="161063"/>
            <a:chExt cx="9895948" cy="7366038"/>
          </a:xfrm>
        </p:grpSpPr>
        <p:grpSp>
          <p:nvGrpSpPr>
            <p:cNvPr id="567" name="Google Shape;567;p55"/>
            <p:cNvGrpSpPr/>
            <p:nvPr/>
          </p:nvGrpSpPr>
          <p:grpSpPr>
            <a:xfrm>
              <a:off x="-3229797" y="161063"/>
              <a:ext cx="6583008" cy="7366038"/>
              <a:chOff x="-3229797" y="161063"/>
              <a:chExt cx="6583008" cy="7366038"/>
            </a:xfrm>
          </p:grpSpPr>
          <p:grpSp>
            <p:nvGrpSpPr>
              <p:cNvPr id="568" name="Google Shape;568;p55"/>
              <p:cNvGrpSpPr/>
              <p:nvPr/>
            </p:nvGrpSpPr>
            <p:grpSpPr>
              <a:xfrm>
                <a:off x="310682" y="161063"/>
                <a:ext cx="2432520" cy="2661830"/>
                <a:chOff x="310682" y="161063"/>
                <a:chExt cx="2432520" cy="2661830"/>
              </a:xfrm>
            </p:grpSpPr>
            <p:sp>
              <p:nvSpPr>
                <p:cNvPr id="569" name="Google Shape;569;p55"/>
                <p:cNvSpPr/>
                <p:nvPr/>
              </p:nvSpPr>
              <p:spPr>
                <a:xfrm>
                  <a:off x="484675" y="583400"/>
                  <a:ext cx="1575102" cy="1802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570" name="Google Shape;570;p5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flipH="1">
                  <a:off x="310682" y="161063"/>
                  <a:ext cx="2432520" cy="266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71" name="Google Shape;571;p5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flipH="1">
                <a:off x="-3229797" y="539500"/>
                <a:ext cx="503550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" name="Google Shape;572;p55"/>
              <p:cNvPicPr preferRelativeResize="0"/>
              <p:nvPr/>
            </p:nvPicPr>
            <p:blipFill rotWithShape="1">
              <a:blip r:embed="rId7">
                <a:alphaModFix/>
              </a:blip>
              <a:srcRect l="17360" t="15311" r="23370"/>
              <a:stretch/>
            </p:blipFill>
            <p:spPr>
              <a:xfrm rot="16200000">
                <a:off x="-1359665" y="2814225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55"/>
            <p:cNvGrpSpPr/>
            <p:nvPr/>
          </p:nvGrpSpPr>
          <p:grpSpPr>
            <a:xfrm flipH="1">
              <a:off x="5627863" y="4615987"/>
              <a:ext cx="1038288" cy="281297"/>
              <a:chOff x="2443300" y="461900"/>
              <a:chExt cx="403250" cy="109250"/>
            </a:xfrm>
          </p:grpSpPr>
          <p:sp>
            <p:nvSpPr>
              <p:cNvPr id="574" name="Google Shape;574;p55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5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5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5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5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5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5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70903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6"/>
          <p:cNvSpPr txBox="1">
            <a:spLocks noGrp="1"/>
          </p:cNvSpPr>
          <p:nvPr>
            <p:ph type="title"/>
          </p:nvPr>
        </p:nvSpPr>
        <p:spPr>
          <a:xfrm>
            <a:off x="2527950" y="1301500"/>
            <a:ext cx="4088100" cy="11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COMPONENTS OF A CONTEXT DIAGRAM</a:t>
            </a:r>
            <a:endParaRPr sz="2800" dirty="0"/>
          </a:p>
        </p:txBody>
      </p:sp>
      <p:sp>
        <p:nvSpPr>
          <p:cNvPr id="586" name="Google Shape;586;p56"/>
          <p:cNvSpPr txBox="1">
            <a:spLocks noGrp="1"/>
          </p:cNvSpPr>
          <p:nvPr>
            <p:ph type="subTitle" idx="1"/>
          </p:nvPr>
        </p:nvSpPr>
        <p:spPr>
          <a:xfrm>
            <a:off x="-537980" y="3095467"/>
            <a:ext cx="4088100" cy="352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dirty="0">
                <a:solidFill>
                  <a:schemeClr val="accent1"/>
                </a:solidFill>
              </a:rPr>
              <a:t>SYSTEM BOUNDARY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5C6B17-E2CF-BEFA-DC05-94F5D68BB6D1}"/>
              </a:ext>
            </a:extLst>
          </p:cNvPr>
          <p:cNvSpPr/>
          <p:nvPr/>
        </p:nvSpPr>
        <p:spPr>
          <a:xfrm>
            <a:off x="125505" y="2848507"/>
            <a:ext cx="2761130" cy="846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0C8BBC-D30C-B374-FAC4-E1F25DF8CC9E}"/>
              </a:ext>
            </a:extLst>
          </p:cNvPr>
          <p:cNvSpPr/>
          <p:nvPr/>
        </p:nvSpPr>
        <p:spPr>
          <a:xfrm>
            <a:off x="3639670" y="2848507"/>
            <a:ext cx="3290047" cy="8464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EXTERNAL 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E32374-1031-BD28-C33A-60B8000525D8}"/>
              </a:ext>
            </a:extLst>
          </p:cNvPr>
          <p:cNvSpPr/>
          <p:nvPr/>
        </p:nvSpPr>
        <p:spPr>
          <a:xfrm>
            <a:off x="7682752" y="2920225"/>
            <a:ext cx="2626659" cy="7747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44722-2F84-B0CE-FA0A-BB703997F34E}"/>
              </a:ext>
            </a:extLst>
          </p:cNvPr>
          <p:cNvSpPr txBox="1"/>
          <p:nvPr/>
        </p:nvSpPr>
        <p:spPr>
          <a:xfrm>
            <a:off x="4704229" y="3071642"/>
            <a:ext cx="8153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DATA FLOWS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D0A5-C5AD-AF81-5CF3-1E31CBB804C4}"/>
              </a:ext>
            </a:extLst>
          </p:cNvPr>
          <p:cNvSpPr txBox="1"/>
          <p:nvPr/>
        </p:nvSpPr>
        <p:spPr>
          <a:xfrm>
            <a:off x="0" y="3941914"/>
            <a:ext cx="3648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Represents a single process or entity at the center of the diagram and clearly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F9307-BBAA-5777-56C8-3F1D8D181992}"/>
              </a:ext>
            </a:extLst>
          </p:cNvPr>
          <p:cNvSpPr txBox="1"/>
          <p:nvPr/>
        </p:nvSpPr>
        <p:spPr>
          <a:xfrm>
            <a:off x="4007224" y="3864725"/>
            <a:ext cx="2922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Represents external actors that interact with the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D0881-4DFE-AD96-4CC3-A31013735E17}"/>
              </a:ext>
            </a:extLst>
          </p:cNvPr>
          <p:cNvSpPr txBox="1"/>
          <p:nvPr/>
        </p:nvSpPr>
        <p:spPr>
          <a:xfrm>
            <a:off x="7593106" y="3918089"/>
            <a:ext cx="251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Arrows use to show the flow of information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230A-2FA7-B8B8-05EF-E11ADCF5C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79421-ABD5-7AF5-F3D5-F3D0B1861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6428" y="4282228"/>
            <a:ext cx="4088100" cy="1381500"/>
          </a:xfrm>
        </p:spPr>
        <p:txBody>
          <a:bodyPr/>
          <a:lstStyle/>
          <a:p>
            <a:r>
              <a:rPr lang="en-US" sz="2000" b="1" dirty="0"/>
              <a:t>CONTEXT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E3E5D-7596-18B1-FCB7-4B62AE7B1D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3074" y="-135320"/>
            <a:ext cx="6274808" cy="4184466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27417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"/>
          <p:cNvSpPr txBox="1">
            <a:spLocks noGrp="1"/>
          </p:cNvSpPr>
          <p:nvPr>
            <p:ph type="subTitle" idx="1"/>
          </p:nvPr>
        </p:nvSpPr>
        <p:spPr>
          <a:xfrm>
            <a:off x="1162389" y="2671020"/>
            <a:ext cx="6256973" cy="1088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-US" sz="1800" dirty="0"/>
              <a:t>It is a graphical representation of a user’s possible interaction with a system. A use case diagram shows various use cases and different type of users the system has and their relationship</a:t>
            </a:r>
            <a:endParaRPr sz="1800" dirty="0"/>
          </a:p>
        </p:txBody>
      </p:sp>
      <p:sp>
        <p:nvSpPr>
          <p:cNvPr id="558" name="Google Shape;558;p55"/>
          <p:cNvSpPr txBox="1">
            <a:spLocks noGrp="1"/>
          </p:cNvSpPr>
          <p:nvPr>
            <p:ph type="title"/>
          </p:nvPr>
        </p:nvSpPr>
        <p:spPr>
          <a:xfrm>
            <a:off x="3305561" y="1555359"/>
            <a:ext cx="491495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USE CASE DIAGRAM</a:t>
            </a:r>
            <a:endParaRPr sz="3200" dirty="0"/>
          </a:p>
        </p:txBody>
      </p:sp>
      <p:sp>
        <p:nvSpPr>
          <p:cNvPr id="559" name="Google Shape;559;p55"/>
          <p:cNvSpPr txBox="1">
            <a:spLocks noGrp="1"/>
          </p:cNvSpPr>
          <p:nvPr>
            <p:ph type="title" idx="2"/>
          </p:nvPr>
        </p:nvSpPr>
        <p:spPr>
          <a:xfrm>
            <a:off x="2117436" y="579938"/>
            <a:ext cx="124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560" name="Google Shape;560;p55"/>
          <p:cNvGrpSpPr/>
          <p:nvPr/>
        </p:nvGrpSpPr>
        <p:grpSpPr>
          <a:xfrm>
            <a:off x="5788704" y="-2590150"/>
            <a:ext cx="6150426" cy="7049549"/>
            <a:chOff x="5788704" y="-2590150"/>
            <a:chExt cx="6150426" cy="7049549"/>
          </a:xfrm>
        </p:grpSpPr>
        <p:pic>
          <p:nvPicPr>
            <p:cNvPr id="561" name="Google Shape;56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389136" y="-6841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2" name="Google Shape;562;p55"/>
            <p:cNvGrpSpPr/>
            <p:nvPr/>
          </p:nvGrpSpPr>
          <p:grpSpPr>
            <a:xfrm>
              <a:off x="5788704" y="-2590150"/>
              <a:ext cx="4914957" cy="5143501"/>
              <a:chOff x="5864904" y="-3028300"/>
              <a:chExt cx="4914957" cy="5143501"/>
            </a:xfrm>
          </p:grpSpPr>
          <p:pic>
            <p:nvPicPr>
              <p:cNvPr id="563" name="Google Shape;563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5864904" y="-3028300"/>
                <a:ext cx="491495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4" name="Google Shape;564;p55"/>
              <p:cNvSpPr/>
              <p:nvPr/>
            </p:nvSpPr>
            <p:spPr>
              <a:xfrm flipH="1">
                <a:off x="6288972" y="-2804182"/>
                <a:ext cx="4066911" cy="4695171"/>
              </a:xfrm>
              <a:custGeom>
                <a:avLst/>
                <a:gdLst/>
                <a:ahLst/>
                <a:cxnLst/>
                <a:rect l="l" t="t" r="r" b="b"/>
                <a:pathLst>
                  <a:path w="44232" h="51065" fill="none" extrusionOk="0">
                    <a:moveTo>
                      <a:pt x="0" y="38302"/>
                    </a:moveTo>
                    <a:lnTo>
                      <a:pt x="0" y="12767"/>
                    </a:lnTo>
                    <a:lnTo>
                      <a:pt x="22111" y="0"/>
                    </a:lnTo>
                    <a:lnTo>
                      <a:pt x="44231" y="12767"/>
                    </a:lnTo>
                    <a:lnTo>
                      <a:pt x="44231" y="38302"/>
                    </a:lnTo>
                    <a:lnTo>
                      <a:pt x="22111" y="51065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miter lim="44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5" name="Google Shape;565;p55"/>
          <p:cNvGrpSpPr/>
          <p:nvPr/>
        </p:nvGrpSpPr>
        <p:grpSpPr>
          <a:xfrm>
            <a:off x="-3229797" y="161063"/>
            <a:ext cx="9895948" cy="7366038"/>
            <a:chOff x="-3229797" y="161063"/>
            <a:chExt cx="9895948" cy="7366038"/>
          </a:xfrm>
        </p:grpSpPr>
        <p:grpSp>
          <p:nvGrpSpPr>
            <p:cNvPr id="567" name="Google Shape;567;p55"/>
            <p:cNvGrpSpPr/>
            <p:nvPr/>
          </p:nvGrpSpPr>
          <p:grpSpPr>
            <a:xfrm>
              <a:off x="-3229797" y="161063"/>
              <a:ext cx="6583008" cy="7366038"/>
              <a:chOff x="-3229797" y="161063"/>
              <a:chExt cx="6583008" cy="7366038"/>
            </a:xfrm>
          </p:grpSpPr>
          <p:grpSp>
            <p:nvGrpSpPr>
              <p:cNvPr id="568" name="Google Shape;568;p55"/>
              <p:cNvGrpSpPr/>
              <p:nvPr/>
            </p:nvGrpSpPr>
            <p:grpSpPr>
              <a:xfrm>
                <a:off x="310682" y="161063"/>
                <a:ext cx="2432520" cy="2661830"/>
                <a:chOff x="310682" y="161063"/>
                <a:chExt cx="2432520" cy="2661830"/>
              </a:xfrm>
            </p:grpSpPr>
            <p:sp>
              <p:nvSpPr>
                <p:cNvPr id="569" name="Google Shape;569;p55"/>
                <p:cNvSpPr/>
                <p:nvPr/>
              </p:nvSpPr>
              <p:spPr>
                <a:xfrm>
                  <a:off x="484675" y="583400"/>
                  <a:ext cx="1575102" cy="1802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2" h="51065" fill="none" extrusionOk="0">
                      <a:moveTo>
                        <a:pt x="0" y="38302"/>
                      </a:moveTo>
                      <a:lnTo>
                        <a:pt x="0" y="12767"/>
                      </a:lnTo>
                      <a:lnTo>
                        <a:pt x="22111" y="0"/>
                      </a:lnTo>
                      <a:lnTo>
                        <a:pt x="44231" y="12767"/>
                      </a:lnTo>
                      <a:lnTo>
                        <a:pt x="44231" y="38302"/>
                      </a:lnTo>
                      <a:lnTo>
                        <a:pt x="22111" y="5106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2"/>
                  </a:solidFill>
                  <a:prstDash val="solid"/>
                  <a:miter lim="44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570" name="Google Shape;570;p5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 flipH="1">
                  <a:off x="310682" y="161063"/>
                  <a:ext cx="2432520" cy="266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71" name="Google Shape;571;p5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flipH="1">
                <a:off x="-3229797" y="539500"/>
                <a:ext cx="5035507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" name="Google Shape;572;p55"/>
              <p:cNvPicPr preferRelativeResize="0"/>
              <p:nvPr/>
            </p:nvPicPr>
            <p:blipFill rotWithShape="1">
              <a:blip r:embed="rId7">
                <a:alphaModFix/>
              </a:blip>
              <a:srcRect l="17360" t="15311" r="23370"/>
              <a:stretch/>
            </p:blipFill>
            <p:spPr>
              <a:xfrm rot="16200000">
                <a:off x="-1359665" y="2814225"/>
                <a:ext cx="4565427" cy="48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" name="Google Shape;573;p55"/>
            <p:cNvGrpSpPr/>
            <p:nvPr/>
          </p:nvGrpSpPr>
          <p:grpSpPr>
            <a:xfrm flipH="1">
              <a:off x="5627863" y="4615987"/>
              <a:ext cx="1038288" cy="281297"/>
              <a:chOff x="2443300" y="461900"/>
              <a:chExt cx="403250" cy="109250"/>
            </a:xfrm>
          </p:grpSpPr>
          <p:sp>
            <p:nvSpPr>
              <p:cNvPr id="574" name="Google Shape;574;p55"/>
              <p:cNvSpPr/>
              <p:nvPr/>
            </p:nvSpPr>
            <p:spPr>
              <a:xfrm>
                <a:off x="2757925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5"/>
              <p:cNvSpPr/>
              <p:nvPr/>
            </p:nvSpPr>
            <p:spPr>
              <a:xfrm>
                <a:off x="2705550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5"/>
              <p:cNvSpPr/>
              <p:nvPr/>
            </p:nvSpPr>
            <p:spPr>
              <a:xfrm>
                <a:off x="265305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5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5"/>
              <p:cNvSpPr/>
              <p:nvPr/>
            </p:nvSpPr>
            <p:spPr>
              <a:xfrm>
                <a:off x="2600675" y="461900"/>
                <a:ext cx="88500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4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5"/>
              <p:cNvSpPr/>
              <p:nvPr/>
            </p:nvSpPr>
            <p:spPr>
              <a:xfrm>
                <a:off x="2548175" y="461900"/>
                <a:ext cx="885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4370" extrusionOk="0">
                    <a:moveTo>
                      <a:pt x="1" y="4369"/>
                    </a:moveTo>
                    <a:lnTo>
                      <a:pt x="2586" y="0"/>
                    </a:lnTo>
                    <a:lnTo>
                      <a:pt x="3540" y="0"/>
                    </a:lnTo>
                    <a:lnTo>
                      <a:pt x="955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5"/>
              <p:cNvSpPr/>
              <p:nvPr/>
            </p:nvSpPr>
            <p:spPr>
              <a:xfrm>
                <a:off x="2495700" y="461900"/>
                <a:ext cx="886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370" extrusionOk="0">
                    <a:moveTo>
                      <a:pt x="0" y="4369"/>
                    </a:moveTo>
                    <a:lnTo>
                      <a:pt x="2586" y="0"/>
                    </a:lnTo>
                    <a:lnTo>
                      <a:pt x="3544" y="0"/>
                    </a:lnTo>
                    <a:lnTo>
                      <a:pt x="959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5"/>
              <p:cNvSpPr/>
              <p:nvPr/>
            </p:nvSpPr>
            <p:spPr>
              <a:xfrm>
                <a:off x="2443300" y="461900"/>
                <a:ext cx="88425" cy="1092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4370" extrusionOk="0">
                    <a:moveTo>
                      <a:pt x="1" y="4369"/>
                    </a:moveTo>
                    <a:lnTo>
                      <a:pt x="2587" y="0"/>
                    </a:lnTo>
                    <a:lnTo>
                      <a:pt x="3536" y="0"/>
                    </a:lnTo>
                    <a:lnTo>
                      <a:pt x="950" y="4369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535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93"/>
          <p:cNvSpPr txBox="1">
            <a:spLocks noGrp="1"/>
          </p:cNvSpPr>
          <p:nvPr>
            <p:ph type="title"/>
          </p:nvPr>
        </p:nvSpPr>
        <p:spPr>
          <a:xfrm>
            <a:off x="205225" y="714707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COMPONENTS OF THE USE CASE DIAGRAM</a:t>
            </a:r>
            <a:endParaRPr sz="2800" dirty="0"/>
          </a:p>
        </p:txBody>
      </p:sp>
      <p:sp>
        <p:nvSpPr>
          <p:cNvPr id="1832" name="Google Shape;1832;p93"/>
          <p:cNvSpPr txBox="1">
            <a:spLocks noGrp="1"/>
          </p:cNvSpPr>
          <p:nvPr>
            <p:ph type="subTitle" idx="1"/>
          </p:nvPr>
        </p:nvSpPr>
        <p:spPr>
          <a:xfrm>
            <a:off x="1941225" y="2945724"/>
            <a:ext cx="494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 individual responsible for performing administrative operations and overseeing the operations of the system</a:t>
            </a:r>
            <a:endParaRPr dirty="0"/>
          </a:p>
        </p:txBody>
      </p:sp>
      <p:sp>
        <p:nvSpPr>
          <p:cNvPr id="1833" name="Google Shape;1833;p93"/>
          <p:cNvSpPr txBox="1">
            <a:spLocks noGrp="1"/>
          </p:cNvSpPr>
          <p:nvPr>
            <p:ph type="subTitle" idx="2"/>
          </p:nvPr>
        </p:nvSpPr>
        <p:spPr>
          <a:xfrm>
            <a:off x="1941225" y="1934527"/>
            <a:ext cx="494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Individuals that report their missing </a:t>
            </a:r>
            <a:r>
              <a:rPr lang="en-US" dirty="0" err="1"/>
              <a:t>items,searching</a:t>
            </a:r>
            <a:r>
              <a:rPr lang="en-US" dirty="0"/>
              <a:t> for items and other performance related actions </a:t>
            </a:r>
            <a:endParaRPr dirty="0"/>
          </a:p>
        </p:txBody>
      </p:sp>
      <p:sp>
        <p:nvSpPr>
          <p:cNvPr id="1834" name="Google Shape;1834;p93"/>
          <p:cNvSpPr txBox="1">
            <a:spLocks noGrp="1"/>
          </p:cNvSpPr>
          <p:nvPr>
            <p:ph type="subTitle" idx="3"/>
          </p:nvPr>
        </p:nvSpPr>
        <p:spPr>
          <a:xfrm>
            <a:off x="1941225" y="1515150"/>
            <a:ext cx="49470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END USER</a:t>
            </a:r>
            <a:endParaRPr dirty="0"/>
          </a:p>
        </p:txBody>
      </p:sp>
      <p:sp>
        <p:nvSpPr>
          <p:cNvPr id="1835" name="Google Shape;1835;p93"/>
          <p:cNvSpPr txBox="1">
            <a:spLocks noGrp="1"/>
          </p:cNvSpPr>
          <p:nvPr>
            <p:ph type="subTitle" idx="4"/>
          </p:nvPr>
        </p:nvSpPr>
        <p:spPr>
          <a:xfrm>
            <a:off x="1941225" y="2526349"/>
            <a:ext cx="49470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</a:t>
            </a:r>
            <a:endParaRPr dirty="0"/>
          </a:p>
        </p:txBody>
      </p:sp>
      <p:sp>
        <p:nvSpPr>
          <p:cNvPr id="1836" name="Google Shape;1836;p93"/>
          <p:cNvSpPr txBox="1">
            <a:spLocks noGrp="1"/>
          </p:cNvSpPr>
          <p:nvPr>
            <p:ph type="subTitle" idx="5"/>
          </p:nvPr>
        </p:nvSpPr>
        <p:spPr>
          <a:xfrm>
            <a:off x="1774458" y="4143783"/>
            <a:ext cx="4947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system refers to the overall software system that provides functionality for reporting a </a:t>
            </a:r>
            <a:r>
              <a:rPr lang="en-US" dirty="0" err="1"/>
              <a:t>nd</a:t>
            </a:r>
            <a:r>
              <a:rPr lang="en-US" dirty="0"/>
              <a:t> retrieving missing items while the relationship depicts the interaction between the actors and the system</a:t>
            </a:r>
            <a:endParaRPr dirty="0"/>
          </a:p>
        </p:txBody>
      </p:sp>
      <p:sp>
        <p:nvSpPr>
          <p:cNvPr id="1837" name="Google Shape;1837;p93"/>
          <p:cNvSpPr txBox="1">
            <a:spLocks noGrp="1"/>
          </p:cNvSpPr>
          <p:nvPr>
            <p:ph type="subTitle" idx="6"/>
          </p:nvPr>
        </p:nvSpPr>
        <p:spPr>
          <a:xfrm flipH="1">
            <a:off x="1941100" y="3537548"/>
            <a:ext cx="49470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AND RELATIONSHIPS</a:t>
            </a:r>
            <a:endParaRPr dirty="0"/>
          </a:p>
        </p:txBody>
      </p:sp>
      <p:sp>
        <p:nvSpPr>
          <p:cNvPr id="1838" name="Google Shape;1838;p93"/>
          <p:cNvSpPr/>
          <p:nvPr/>
        </p:nvSpPr>
        <p:spPr>
          <a:xfrm>
            <a:off x="929658" y="1515162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93"/>
          <p:cNvSpPr/>
          <p:nvPr/>
        </p:nvSpPr>
        <p:spPr>
          <a:xfrm>
            <a:off x="929658" y="2526362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93"/>
          <p:cNvSpPr/>
          <p:nvPr/>
        </p:nvSpPr>
        <p:spPr>
          <a:xfrm>
            <a:off x="929658" y="3537562"/>
            <a:ext cx="844800" cy="73170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285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1" name="Google Shape;1841;p93"/>
          <p:cNvGrpSpPr/>
          <p:nvPr/>
        </p:nvGrpSpPr>
        <p:grpSpPr>
          <a:xfrm>
            <a:off x="1143895" y="2662345"/>
            <a:ext cx="416339" cy="459716"/>
            <a:chOff x="1447269" y="1259543"/>
            <a:chExt cx="334274" cy="369102"/>
          </a:xfrm>
        </p:grpSpPr>
        <p:sp>
          <p:nvSpPr>
            <p:cNvPr id="1842" name="Google Shape;1842;p93"/>
            <p:cNvSpPr/>
            <p:nvPr/>
          </p:nvSpPr>
          <p:spPr>
            <a:xfrm>
              <a:off x="1447269" y="1288589"/>
              <a:ext cx="204890" cy="340056"/>
            </a:xfrm>
            <a:custGeom>
              <a:avLst/>
              <a:gdLst/>
              <a:ahLst/>
              <a:cxnLst/>
              <a:rect l="l" t="t" r="r" b="b"/>
              <a:pathLst>
                <a:path w="5883" h="9764" extrusionOk="0">
                  <a:moveTo>
                    <a:pt x="3001" y="310"/>
                  </a:moveTo>
                  <a:cubicBezTo>
                    <a:pt x="3358" y="310"/>
                    <a:pt x="3668" y="548"/>
                    <a:pt x="3739" y="905"/>
                  </a:cubicBezTo>
                  <a:cubicBezTo>
                    <a:pt x="3501" y="810"/>
                    <a:pt x="3263" y="738"/>
                    <a:pt x="3001" y="738"/>
                  </a:cubicBezTo>
                  <a:cubicBezTo>
                    <a:pt x="2739" y="738"/>
                    <a:pt x="2501" y="810"/>
                    <a:pt x="2263" y="905"/>
                  </a:cubicBezTo>
                  <a:cubicBezTo>
                    <a:pt x="2311" y="572"/>
                    <a:pt x="2620" y="310"/>
                    <a:pt x="3001" y="310"/>
                  </a:cubicBezTo>
                  <a:close/>
                  <a:moveTo>
                    <a:pt x="2977" y="1119"/>
                  </a:moveTo>
                  <a:cubicBezTo>
                    <a:pt x="3906" y="1119"/>
                    <a:pt x="4644" y="1834"/>
                    <a:pt x="4644" y="2715"/>
                  </a:cubicBezTo>
                  <a:cubicBezTo>
                    <a:pt x="4644" y="2834"/>
                    <a:pt x="4621" y="2977"/>
                    <a:pt x="4573" y="3096"/>
                  </a:cubicBezTo>
                  <a:cubicBezTo>
                    <a:pt x="4525" y="3096"/>
                    <a:pt x="4501" y="3096"/>
                    <a:pt x="4430" y="3120"/>
                  </a:cubicBezTo>
                  <a:lnTo>
                    <a:pt x="4311" y="3025"/>
                  </a:lnTo>
                  <a:cubicBezTo>
                    <a:pt x="4263" y="2977"/>
                    <a:pt x="4168" y="2977"/>
                    <a:pt x="4097" y="2977"/>
                  </a:cubicBezTo>
                  <a:cubicBezTo>
                    <a:pt x="4039" y="2977"/>
                    <a:pt x="3948" y="2981"/>
                    <a:pt x="3833" y="2981"/>
                  </a:cubicBezTo>
                  <a:cubicBezTo>
                    <a:pt x="3660" y="2981"/>
                    <a:pt x="3435" y="2972"/>
                    <a:pt x="3192" y="2929"/>
                  </a:cubicBezTo>
                  <a:cubicBezTo>
                    <a:pt x="2668" y="2810"/>
                    <a:pt x="2287" y="2596"/>
                    <a:pt x="2025" y="2286"/>
                  </a:cubicBezTo>
                  <a:cubicBezTo>
                    <a:pt x="1983" y="2258"/>
                    <a:pt x="1941" y="2247"/>
                    <a:pt x="1899" y="2247"/>
                  </a:cubicBezTo>
                  <a:cubicBezTo>
                    <a:pt x="1870" y="2247"/>
                    <a:pt x="1840" y="2253"/>
                    <a:pt x="1810" y="2262"/>
                  </a:cubicBezTo>
                  <a:cubicBezTo>
                    <a:pt x="1763" y="2334"/>
                    <a:pt x="1763" y="2405"/>
                    <a:pt x="1787" y="2477"/>
                  </a:cubicBezTo>
                  <a:cubicBezTo>
                    <a:pt x="2072" y="2834"/>
                    <a:pt x="2549" y="3096"/>
                    <a:pt x="3120" y="3215"/>
                  </a:cubicBezTo>
                  <a:cubicBezTo>
                    <a:pt x="3573" y="3310"/>
                    <a:pt x="3978" y="3310"/>
                    <a:pt x="4144" y="3310"/>
                  </a:cubicBezTo>
                  <a:lnTo>
                    <a:pt x="4311" y="3453"/>
                  </a:lnTo>
                  <a:cubicBezTo>
                    <a:pt x="4354" y="3468"/>
                    <a:pt x="4389" y="3491"/>
                    <a:pt x="4425" y="3491"/>
                  </a:cubicBezTo>
                  <a:cubicBezTo>
                    <a:pt x="4449" y="3491"/>
                    <a:pt x="4473" y="3481"/>
                    <a:pt x="4501" y="3453"/>
                  </a:cubicBezTo>
                  <a:cubicBezTo>
                    <a:pt x="4525" y="3429"/>
                    <a:pt x="4621" y="3429"/>
                    <a:pt x="4668" y="3429"/>
                  </a:cubicBezTo>
                  <a:cubicBezTo>
                    <a:pt x="4740" y="3429"/>
                    <a:pt x="4787" y="3525"/>
                    <a:pt x="4787" y="3572"/>
                  </a:cubicBezTo>
                  <a:lnTo>
                    <a:pt x="4787" y="3691"/>
                  </a:lnTo>
                  <a:cubicBezTo>
                    <a:pt x="4787" y="3787"/>
                    <a:pt x="4740" y="3834"/>
                    <a:pt x="4668" y="3882"/>
                  </a:cubicBezTo>
                  <a:lnTo>
                    <a:pt x="4621" y="3882"/>
                  </a:lnTo>
                  <a:cubicBezTo>
                    <a:pt x="4454" y="3882"/>
                    <a:pt x="4311" y="3953"/>
                    <a:pt x="4287" y="4120"/>
                  </a:cubicBezTo>
                  <a:cubicBezTo>
                    <a:pt x="4168" y="4763"/>
                    <a:pt x="3596" y="5215"/>
                    <a:pt x="2953" y="5215"/>
                  </a:cubicBezTo>
                  <a:cubicBezTo>
                    <a:pt x="2287" y="5215"/>
                    <a:pt x="1787" y="4715"/>
                    <a:pt x="1668" y="4049"/>
                  </a:cubicBezTo>
                  <a:cubicBezTo>
                    <a:pt x="1646" y="3918"/>
                    <a:pt x="1505" y="3807"/>
                    <a:pt x="1372" y="3807"/>
                  </a:cubicBezTo>
                  <a:cubicBezTo>
                    <a:pt x="1359" y="3807"/>
                    <a:pt x="1346" y="3808"/>
                    <a:pt x="1334" y="3810"/>
                  </a:cubicBezTo>
                  <a:lnTo>
                    <a:pt x="1286" y="3810"/>
                  </a:lnTo>
                  <a:cubicBezTo>
                    <a:pt x="1215" y="3787"/>
                    <a:pt x="1167" y="3715"/>
                    <a:pt x="1167" y="3644"/>
                  </a:cubicBezTo>
                  <a:lnTo>
                    <a:pt x="1167" y="3525"/>
                  </a:lnTo>
                  <a:cubicBezTo>
                    <a:pt x="1167" y="3429"/>
                    <a:pt x="1215" y="3358"/>
                    <a:pt x="1286" y="3358"/>
                  </a:cubicBezTo>
                  <a:cubicBezTo>
                    <a:pt x="1334" y="3358"/>
                    <a:pt x="1406" y="3358"/>
                    <a:pt x="1429" y="3429"/>
                  </a:cubicBezTo>
                  <a:cubicBezTo>
                    <a:pt x="1453" y="3453"/>
                    <a:pt x="1477" y="3477"/>
                    <a:pt x="1548" y="3525"/>
                  </a:cubicBezTo>
                  <a:cubicBezTo>
                    <a:pt x="1561" y="3531"/>
                    <a:pt x="1577" y="3534"/>
                    <a:pt x="1595" y="3534"/>
                  </a:cubicBezTo>
                  <a:cubicBezTo>
                    <a:pt x="1642" y="3534"/>
                    <a:pt x="1698" y="3512"/>
                    <a:pt x="1715" y="3477"/>
                  </a:cubicBezTo>
                  <a:cubicBezTo>
                    <a:pt x="1834" y="3406"/>
                    <a:pt x="1953" y="3287"/>
                    <a:pt x="2049" y="3167"/>
                  </a:cubicBezTo>
                  <a:cubicBezTo>
                    <a:pt x="2120" y="3096"/>
                    <a:pt x="2072" y="2977"/>
                    <a:pt x="2001" y="2953"/>
                  </a:cubicBezTo>
                  <a:cubicBezTo>
                    <a:pt x="1976" y="2928"/>
                    <a:pt x="1945" y="2918"/>
                    <a:pt x="1915" y="2918"/>
                  </a:cubicBezTo>
                  <a:cubicBezTo>
                    <a:pt x="1858" y="2918"/>
                    <a:pt x="1802" y="2954"/>
                    <a:pt x="1787" y="3001"/>
                  </a:cubicBezTo>
                  <a:cubicBezTo>
                    <a:pt x="1715" y="3096"/>
                    <a:pt x="1668" y="3167"/>
                    <a:pt x="1596" y="3215"/>
                  </a:cubicBezTo>
                  <a:cubicBezTo>
                    <a:pt x="1548" y="3167"/>
                    <a:pt x="1453" y="3120"/>
                    <a:pt x="1358" y="3096"/>
                  </a:cubicBezTo>
                  <a:cubicBezTo>
                    <a:pt x="1334" y="2977"/>
                    <a:pt x="1310" y="2858"/>
                    <a:pt x="1310" y="2715"/>
                  </a:cubicBezTo>
                  <a:cubicBezTo>
                    <a:pt x="1310" y="1834"/>
                    <a:pt x="2049" y="1119"/>
                    <a:pt x="2977" y="1119"/>
                  </a:cubicBezTo>
                  <a:close/>
                  <a:moveTo>
                    <a:pt x="3596" y="5358"/>
                  </a:moveTo>
                  <a:lnTo>
                    <a:pt x="3596" y="5716"/>
                  </a:lnTo>
                  <a:lnTo>
                    <a:pt x="3001" y="6311"/>
                  </a:lnTo>
                  <a:lnTo>
                    <a:pt x="2406" y="5716"/>
                  </a:lnTo>
                  <a:lnTo>
                    <a:pt x="2406" y="5358"/>
                  </a:lnTo>
                  <a:cubicBezTo>
                    <a:pt x="2596" y="5430"/>
                    <a:pt x="2787" y="5477"/>
                    <a:pt x="3001" y="5477"/>
                  </a:cubicBezTo>
                  <a:cubicBezTo>
                    <a:pt x="3215" y="5477"/>
                    <a:pt x="3430" y="5454"/>
                    <a:pt x="3596" y="5358"/>
                  </a:cubicBezTo>
                  <a:close/>
                  <a:moveTo>
                    <a:pt x="2072" y="5835"/>
                  </a:moveTo>
                  <a:lnTo>
                    <a:pt x="2763" y="6525"/>
                  </a:lnTo>
                  <a:lnTo>
                    <a:pt x="2311" y="6906"/>
                  </a:lnTo>
                  <a:lnTo>
                    <a:pt x="1810" y="6097"/>
                  </a:lnTo>
                  <a:lnTo>
                    <a:pt x="2072" y="5835"/>
                  </a:lnTo>
                  <a:close/>
                  <a:moveTo>
                    <a:pt x="3906" y="5835"/>
                  </a:moveTo>
                  <a:lnTo>
                    <a:pt x="4168" y="6097"/>
                  </a:lnTo>
                  <a:lnTo>
                    <a:pt x="3668" y="6906"/>
                  </a:lnTo>
                  <a:lnTo>
                    <a:pt x="3215" y="6525"/>
                  </a:lnTo>
                  <a:lnTo>
                    <a:pt x="3906" y="5835"/>
                  </a:lnTo>
                  <a:close/>
                  <a:moveTo>
                    <a:pt x="2953" y="0"/>
                  </a:moveTo>
                  <a:cubicBezTo>
                    <a:pt x="2358" y="0"/>
                    <a:pt x="1882" y="476"/>
                    <a:pt x="1882" y="1072"/>
                  </a:cubicBezTo>
                  <a:cubicBezTo>
                    <a:pt x="1334" y="1405"/>
                    <a:pt x="953" y="2001"/>
                    <a:pt x="953" y="2691"/>
                  </a:cubicBezTo>
                  <a:cubicBezTo>
                    <a:pt x="953" y="2834"/>
                    <a:pt x="977" y="2977"/>
                    <a:pt x="1001" y="3120"/>
                  </a:cubicBezTo>
                  <a:cubicBezTo>
                    <a:pt x="882" y="3215"/>
                    <a:pt x="810" y="3358"/>
                    <a:pt x="810" y="3525"/>
                  </a:cubicBezTo>
                  <a:lnTo>
                    <a:pt x="810" y="3644"/>
                  </a:lnTo>
                  <a:cubicBezTo>
                    <a:pt x="810" y="3834"/>
                    <a:pt x="953" y="4049"/>
                    <a:pt x="1167" y="4120"/>
                  </a:cubicBezTo>
                  <a:lnTo>
                    <a:pt x="1286" y="4120"/>
                  </a:lnTo>
                  <a:cubicBezTo>
                    <a:pt x="1358" y="4596"/>
                    <a:pt x="1644" y="4977"/>
                    <a:pt x="2025" y="5215"/>
                  </a:cubicBezTo>
                  <a:lnTo>
                    <a:pt x="2025" y="5477"/>
                  </a:lnTo>
                  <a:cubicBezTo>
                    <a:pt x="2001" y="5477"/>
                    <a:pt x="1929" y="5501"/>
                    <a:pt x="1906" y="5549"/>
                  </a:cubicBezTo>
                  <a:lnTo>
                    <a:pt x="1453" y="5978"/>
                  </a:lnTo>
                  <a:lnTo>
                    <a:pt x="643" y="6335"/>
                  </a:lnTo>
                  <a:cubicBezTo>
                    <a:pt x="262" y="6525"/>
                    <a:pt x="1" y="6930"/>
                    <a:pt x="24" y="7359"/>
                  </a:cubicBezTo>
                  <a:lnTo>
                    <a:pt x="120" y="9621"/>
                  </a:lnTo>
                  <a:cubicBezTo>
                    <a:pt x="120" y="9716"/>
                    <a:pt x="167" y="9764"/>
                    <a:pt x="262" y="9764"/>
                  </a:cubicBezTo>
                  <a:cubicBezTo>
                    <a:pt x="358" y="9764"/>
                    <a:pt x="405" y="9669"/>
                    <a:pt x="405" y="9621"/>
                  </a:cubicBezTo>
                  <a:lnTo>
                    <a:pt x="334" y="7359"/>
                  </a:lnTo>
                  <a:cubicBezTo>
                    <a:pt x="334" y="7192"/>
                    <a:pt x="358" y="7049"/>
                    <a:pt x="453" y="6930"/>
                  </a:cubicBezTo>
                  <a:lnTo>
                    <a:pt x="882" y="7430"/>
                  </a:lnTo>
                  <a:cubicBezTo>
                    <a:pt x="1048" y="7597"/>
                    <a:pt x="1096" y="7787"/>
                    <a:pt x="1096" y="8026"/>
                  </a:cubicBezTo>
                  <a:lnTo>
                    <a:pt x="1096" y="9621"/>
                  </a:lnTo>
                  <a:cubicBezTo>
                    <a:pt x="1096" y="9716"/>
                    <a:pt x="1167" y="9764"/>
                    <a:pt x="1239" y="9764"/>
                  </a:cubicBezTo>
                  <a:cubicBezTo>
                    <a:pt x="1334" y="9764"/>
                    <a:pt x="1406" y="9716"/>
                    <a:pt x="1406" y="9621"/>
                  </a:cubicBezTo>
                  <a:lnTo>
                    <a:pt x="1406" y="7978"/>
                  </a:lnTo>
                  <a:cubicBezTo>
                    <a:pt x="1406" y="7692"/>
                    <a:pt x="1310" y="7406"/>
                    <a:pt x="1120" y="7216"/>
                  </a:cubicBezTo>
                  <a:lnTo>
                    <a:pt x="691" y="6668"/>
                  </a:lnTo>
                  <a:cubicBezTo>
                    <a:pt x="715" y="6644"/>
                    <a:pt x="763" y="6621"/>
                    <a:pt x="810" y="6573"/>
                  </a:cubicBezTo>
                  <a:lnTo>
                    <a:pt x="1477" y="6287"/>
                  </a:lnTo>
                  <a:lnTo>
                    <a:pt x="2001" y="7073"/>
                  </a:lnTo>
                  <a:cubicBezTo>
                    <a:pt x="2049" y="7168"/>
                    <a:pt x="2120" y="7192"/>
                    <a:pt x="2191" y="7240"/>
                  </a:cubicBezTo>
                  <a:lnTo>
                    <a:pt x="2263" y="7240"/>
                  </a:lnTo>
                  <a:cubicBezTo>
                    <a:pt x="2311" y="7240"/>
                    <a:pt x="2406" y="7192"/>
                    <a:pt x="2477" y="7168"/>
                  </a:cubicBezTo>
                  <a:lnTo>
                    <a:pt x="2787" y="6906"/>
                  </a:lnTo>
                  <a:lnTo>
                    <a:pt x="2787" y="9621"/>
                  </a:lnTo>
                  <a:cubicBezTo>
                    <a:pt x="2787" y="9716"/>
                    <a:pt x="2858" y="9764"/>
                    <a:pt x="2953" y="9764"/>
                  </a:cubicBezTo>
                  <a:cubicBezTo>
                    <a:pt x="3025" y="9764"/>
                    <a:pt x="3096" y="9716"/>
                    <a:pt x="3096" y="9621"/>
                  </a:cubicBezTo>
                  <a:lnTo>
                    <a:pt x="3096" y="6906"/>
                  </a:lnTo>
                  <a:lnTo>
                    <a:pt x="3406" y="7168"/>
                  </a:lnTo>
                  <a:cubicBezTo>
                    <a:pt x="3477" y="7240"/>
                    <a:pt x="3549" y="7240"/>
                    <a:pt x="3620" y="7240"/>
                  </a:cubicBezTo>
                  <a:lnTo>
                    <a:pt x="3692" y="7240"/>
                  </a:lnTo>
                  <a:cubicBezTo>
                    <a:pt x="3763" y="7240"/>
                    <a:pt x="3858" y="7168"/>
                    <a:pt x="3882" y="7073"/>
                  </a:cubicBezTo>
                  <a:lnTo>
                    <a:pt x="4406" y="6287"/>
                  </a:lnTo>
                  <a:lnTo>
                    <a:pt x="5073" y="6573"/>
                  </a:lnTo>
                  <a:cubicBezTo>
                    <a:pt x="5144" y="6597"/>
                    <a:pt x="5168" y="6644"/>
                    <a:pt x="5192" y="6668"/>
                  </a:cubicBezTo>
                  <a:lnTo>
                    <a:pt x="4763" y="7216"/>
                  </a:lnTo>
                  <a:cubicBezTo>
                    <a:pt x="4573" y="7406"/>
                    <a:pt x="4478" y="7716"/>
                    <a:pt x="4478" y="7978"/>
                  </a:cubicBezTo>
                  <a:lnTo>
                    <a:pt x="4478" y="9550"/>
                  </a:lnTo>
                  <a:cubicBezTo>
                    <a:pt x="4478" y="9645"/>
                    <a:pt x="4549" y="9716"/>
                    <a:pt x="4644" y="9716"/>
                  </a:cubicBezTo>
                  <a:cubicBezTo>
                    <a:pt x="4716" y="9716"/>
                    <a:pt x="4787" y="9645"/>
                    <a:pt x="4787" y="9550"/>
                  </a:cubicBezTo>
                  <a:lnTo>
                    <a:pt x="4787" y="7978"/>
                  </a:lnTo>
                  <a:cubicBezTo>
                    <a:pt x="4787" y="7764"/>
                    <a:pt x="4882" y="7573"/>
                    <a:pt x="5002" y="7383"/>
                  </a:cubicBezTo>
                  <a:lnTo>
                    <a:pt x="5430" y="6882"/>
                  </a:lnTo>
                  <a:cubicBezTo>
                    <a:pt x="5525" y="7002"/>
                    <a:pt x="5549" y="7144"/>
                    <a:pt x="5549" y="7287"/>
                  </a:cubicBezTo>
                  <a:lnTo>
                    <a:pt x="5478" y="9550"/>
                  </a:lnTo>
                  <a:cubicBezTo>
                    <a:pt x="5478" y="9645"/>
                    <a:pt x="5525" y="9716"/>
                    <a:pt x="5621" y="9716"/>
                  </a:cubicBezTo>
                  <a:cubicBezTo>
                    <a:pt x="5716" y="9716"/>
                    <a:pt x="5764" y="9645"/>
                    <a:pt x="5764" y="9550"/>
                  </a:cubicBezTo>
                  <a:lnTo>
                    <a:pt x="5859" y="7287"/>
                  </a:lnTo>
                  <a:cubicBezTo>
                    <a:pt x="5883" y="6882"/>
                    <a:pt x="5621" y="6454"/>
                    <a:pt x="5240" y="6287"/>
                  </a:cubicBezTo>
                  <a:lnTo>
                    <a:pt x="4430" y="5930"/>
                  </a:lnTo>
                  <a:lnTo>
                    <a:pt x="3978" y="5477"/>
                  </a:lnTo>
                  <a:cubicBezTo>
                    <a:pt x="3954" y="5454"/>
                    <a:pt x="3930" y="5454"/>
                    <a:pt x="3858" y="5430"/>
                  </a:cubicBezTo>
                  <a:lnTo>
                    <a:pt x="3858" y="5144"/>
                  </a:lnTo>
                  <a:cubicBezTo>
                    <a:pt x="4216" y="4906"/>
                    <a:pt x="4525" y="4525"/>
                    <a:pt x="4621" y="4049"/>
                  </a:cubicBezTo>
                  <a:lnTo>
                    <a:pt x="4740" y="4049"/>
                  </a:lnTo>
                  <a:cubicBezTo>
                    <a:pt x="4930" y="4001"/>
                    <a:pt x="5097" y="3810"/>
                    <a:pt x="5097" y="3572"/>
                  </a:cubicBezTo>
                  <a:lnTo>
                    <a:pt x="5097" y="3525"/>
                  </a:lnTo>
                  <a:cubicBezTo>
                    <a:pt x="5097" y="3334"/>
                    <a:pt x="5002" y="3215"/>
                    <a:pt x="4882" y="3120"/>
                  </a:cubicBezTo>
                  <a:cubicBezTo>
                    <a:pt x="4906" y="2977"/>
                    <a:pt x="4930" y="2834"/>
                    <a:pt x="4930" y="2691"/>
                  </a:cubicBezTo>
                  <a:cubicBezTo>
                    <a:pt x="4930" y="2001"/>
                    <a:pt x="4573" y="1429"/>
                    <a:pt x="4025" y="1072"/>
                  </a:cubicBezTo>
                  <a:cubicBezTo>
                    <a:pt x="4025" y="476"/>
                    <a:pt x="3549" y="0"/>
                    <a:pt x="2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93"/>
            <p:cNvSpPr/>
            <p:nvPr/>
          </p:nvSpPr>
          <p:spPr>
            <a:xfrm>
              <a:off x="1509471" y="1563100"/>
              <a:ext cx="25738" cy="10831"/>
            </a:xfrm>
            <a:custGeom>
              <a:avLst/>
              <a:gdLst/>
              <a:ahLst/>
              <a:cxnLst/>
              <a:rect l="l" t="t" r="r" b="b"/>
              <a:pathLst>
                <a:path w="739" h="311" extrusionOk="0">
                  <a:moveTo>
                    <a:pt x="143" y="1"/>
                  </a:moveTo>
                  <a:cubicBezTo>
                    <a:pt x="48" y="1"/>
                    <a:pt x="1" y="72"/>
                    <a:pt x="1" y="167"/>
                  </a:cubicBezTo>
                  <a:cubicBezTo>
                    <a:pt x="1" y="239"/>
                    <a:pt x="48" y="310"/>
                    <a:pt x="143" y="310"/>
                  </a:cubicBezTo>
                  <a:lnTo>
                    <a:pt x="596" y="310"/>
                  </a:lnTo>
                  <a:cubicBezTo>
                    <a:pt x="691" y="310"/>
                    <a:pt x="739" y="239"/>
                    <a:pt x="739" y="167"/>
                  </a:cubicBezTo>
                  <a:cubicBezTo>
                    <a:pt x="739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93"/>
            <p:cNvSpPr/>
            <p:nvPr/>
          </p:nvSpPr>
          <p:spPr>
            <a:xfrm>
              <a:off x="1596574" y="1259543"/>
              <a:ext cx="184969" cy="194930"/>
            </a:xfrm>
            <a:custGeom>
              <a:avLst/>
              <a:gdLst/>
              <a:ahLst/>
              <a:cxnLst/>
              <a:rect l="l" t="t" r="r" b="b"/>
              <a:pathLst>
                <a:path w="5311" h="5597" extrusionOk="0">
                  <a:moveTo>
                    <a:pt x="2501" y="1"/>
                  </a:moveTo>
                  <a:cubicBezTo>
                    <a:pt x="1453" y="1"/>
                    <a:pt x="500" y="572"/>
                    <a:pt x="24" y="1501"/>
                  </a:cubicBezTo>
                  <a:cubicBezTo>
                    <a:pt x="0" y="1572"/>
                    <a:pt x="24" y="1668"/>
                    <a:pt x="72" y="1691"/>
                  </a:cubicBezTo>
                  <a:cubicBezTo>
                    <a:pt x="99" y="1705"/>
                    <a:pt x="127" y="1711"/>
                    <a:pt x="153" y="1711"/>
                  </a:cubicBezTo>
                  <a:cubicBezTo>
                    <a:pt x="216" y="1711"/>
                    <a:pt x="269" y="1677"/>
                    <a:pt x="286" y="1644"/>
                  </a:cubicBezTo>
                  <a:cubicBezTo>
                    <a:pt x="738" y="810"/>
                    <a:pt x="1572" y="310"/>
                    <a:pt x="2501" y="310"/>
                  </a:cubicBezTo>
                  <a:cubicBezTo>
                    <a:pt x="3858" y="310"/>
                    <a:pt x="5001" y="1406"/>
                    <a:pt x="5001" y="2811"/>
                  </a:cubicBezTo>
                  <a:cubicBezTo>
                    <a:pt x="5001" y="4192"/>
                    <a:pt x="3882" y="5311"/>
                    <a:pt x="2501" y="5311"/>
                  </a:cubicBezTo>
                  <a:cubicBezTo>
                    <a:pt x="2024" y="5311"/>
                    <a:pt x="1572" y="5192"/>
                    <a:pt x="1191" y="4906"/>
                  </a:cubicBezTo>
                  <a:cubicBezTo>
                    <a:pt x="1167" y="4890"/>
                    <a:pt x="1138" y="4883"/>
                    <a:pt x="1109" y="4883"/>
                  </a:cubicBezTo>
                  <a:cubicBezTo>
                    <a:pt x="1051" y="4883"/>
                    <a:pt x="992" y="4914"/>
                    <a:pt x="977" y="4978"/>
                  </a:cubicBezTo>
                  <a:cubicBezTo>
                    <a:pt x="953" y="5049"/>
                    <a:pt x="953" y="5145"/>
                    <a:pt x="1024" y="5192"/>
                  </a:cubicBezTo>
                  <a:cubicBezTo>
                    <a:pt x="1477" y="5454"/>
                    <a:pt x="1977" y="5597"/>
                    <a:pt x="2524" y="5597"/>
                  </a:cubicBezTo>
                  <a:cubicBezTo>
                    <a:pt x="4072" y="5597"/>
                    <a:pt x="5311" y="4359"/>
                    <a:pt x="5311" y="2811"/>
                  </a:cubicBezTo>
                  <a:cubicBezTo>
                    <a:pt x="5311" y="1239"/>
                    <a:pt x="4049" y="1"/>
                    <a:pt x="2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93"/>
            <p:cNvSpPr/>
            <p:nvPr/>
          </p:nvSpPr>
          <p:spPr>
            <a:xfrm>
              <a:off x="1628093" y="1300396"/>
              <a:ext cx="110334" cy="112632"/>
            </a:xfrm>
            <a:custGeom>
              <a:avLst/>
              <a:gdLst/>
              <a:ahLst/>
              <a:cxnLst/>
              <a:rect l="l" t="t" r="r" b="b"/>
              <a:pathLst>
                <a:path w="3168" h="3234" extrusionOk="0">
                  <a:moveTo>
                    <a:pt x="1739" y="280"/>
                  </a:moveTo>
                  <a:lnTo>
                    <a:pt x="1739" y="495"/>
                  </a:lnTo>
                  <a:cubicBezTo>
                    <a:pt x="1739" y="566"/>
                    <a:pt x="1786" y="614"/>
                    <a:pt x="1858" y="638"/>
                  </a:cubicBezTo>
                  <a:cubicBezTo>
                    <a:pt x="2000" y="685"/>
                    <a:pt x="2143" y="757"/>
                    <a:pt x="2239" y="876"/>
                  </a:cubicBezTo>
                  <a:cubicBezTo>
                    <a:pt x="2284" y="921"/>
                    <a:pt x="2320" y="938"/>
                    <a:pt x="2358" y="938"/>
                  </a:cubicBezTo>
                  <a:cubicBezTo>
                    <a:pt x="2380" y="938"/>
                    <a:pt x="2403" y="932"/>
                    <a:pt x="2429" y="923"/>
                  </a:cubicBezTo>
                  <a:lnTo>
                    <a:pt x="2596" y="828"/>
                  </a:lnTo>
                  <a:lnTo>
                    <a:pt x="2620" y="828"/>
                  </a:lnTo>
                  <a:cubicBezTo>
                    <a:pt x="2667" y="852"/>
                    <a:pt x="2691" y="923"/>
                    <a:pt x="2715" y="971"/>
                  </a:cubicBezTo>
                  <a:cubicBezTo>
                    <a:pt x="2739" y="1042"/>
                    <a:pt x="2786" y="1066"/>
                    <a:pt x="2786" y="1114"/>
                  </a:cubicBezTo>
                  <a:lnTo>
                    <a:pt x="2786" y="1161"/>
                  </a:lnTo>
                  <a:lnTo>
                    <a:pt x="2596" y="1233"/>
                  </a:lnTo>
                  <a:cubicBezTo>
                    <a:pt x="2572" y="1280"/>
                    <a:pt x="2548" y="1328"/>
                    <a:pt x="2572" y="1400"/>
                  </a:cubicBezTo>
                  <a:cubicBezTo>
                    <a:pt x="2596" y="1471"/>
                    <a:pt x="2596" y="1542"/>
                    <a:pt x="2596" y="1638"/>
                  </a:cubicBezTo>
                  <a:cubicBezTo>
                    <a:pt x="2596" y="1709"/>
                    <a:pt x="2596" y="1781"/>
                    <a:pt x="2572" y="1876"/>
                  </a:cubicBezTo>
                  <a:cubicBezTo>
                    <a:pt x="2548" y="1923"/>
                    <a:pt x="2572" y="2019"/>
                    <a:pt x="2643" y="2043"/>
                  </a:cubicBezTo>
                  <a:lnTo>
                    <a:pt x="2810" y="2138"/>
                  </a:lnTo>
                  <a:lnTo>
                    <a:pt x="2810" y="2162"/>
                  </a:lnTo>
                  <a:cubicBezTo>
                    <a:pt x="2786" y="2233"/>
                    <a:pt x="2763" y="2257"/>
                    <a:pt x="2763" y="2305"/>
                  </a:cubicBezTo>
                  <a:cubicBezTo>
                    <a:pt x="2715" y="2376"/>
                    <a:pt x="2691" y="2400"/>
                    <a:pt x="2667" y="2471"/>
                  </a:cubicBezTo>
                  <a:lnTo>
                    <a:pt x="2643" y="2471"/>
                  </a:lnTo>
                  <a:lnTo>
                    <a:pt x="2453" y="2376"/>
                  </a:lnTo>
                  <a:cubicBezTo>
                    <a:pt x="2433" y="2366"/>
                    <a:pt x="2409" y="2360"/>
                    <a:pt x="2385" y="2360"/>
                  </a:cubicBezTo>
                  <a:cubicBezTo>
                    <a:pt x="2350" y="2360"/>
                    <a:pt x="2314" y="2372"/>
                    <a:pt x="2286" y="2400"/>
                  </a:cubicBezTo>
                  <a:cubicBezTo>
                    <a:pt x="2167" y="2519"/>
                    <a:pt x="2048" y="2590"/>
                    <a:pt x="1881" y="2638"/>
                  </a:cubicBezTo>
                  <a:cubicBezTo>
                    <a:pt x="1834" y="2662"/>
                    <a:pt x="1762" y="2733"/>
                    <a:pt x="1762" y="2781"/>
                  </a:cubicBezTo>
                  <a:lnTo>
                    <a:pt x="1762" y="2995"/>
                  </a:lnTo>
                  <a:lnTo>
                    <a:pt x="1453" y="2995"/>
                  </a:lnTo>
                  <a:lnTo>
                    <a:pt x="1453" y="2781"/>
                  </a:lnTo>
                  <a:cubicBezTo>
                    <a:pt x="1453" y="2733"/>
                    <a:pt x="1381" y="2662"/>
                    <a:pt x="1334" y="2638"/>
                  </a:cubicBezTo>
                  <a:cubicBezTo>
                    <a:pt x="1167" y="2614"/>
                    <a:pt x="1024" y="2519"/>
                    <a:pt x="929" y="2400"/>
                  </a:cubicBezTo>
                  <a:cubicBezTo>
                    <a:pt x="905" y="2376"/>
                    <a:pt x="881" y="2376"/>
                    <a:pt x="810" y="2376"/>
                  </a:cubicBezTo>
                  <a:cubicBezTo>
                    <a:pt x="786" y="2376"/>
                    <a:pt x="762" y="2376"/>
                    <a:pt x="714" y="2400"/>
                  </a:cubicBezTo>
                  <a:lnTo>
                    <a:pt x="548" y="2495"/>
                  </a:lnTo>
                  <a:lnTo>
                    <a:pt x="524" y="2495"/>
                  </a:lnTo>
                  <a:cubicBezTo>
                    <a:pt x="476" y="2471"/>
                    <a:pt x="453" y="2400"/>
                    <a:pt x="429" y="2352"/>
                  </a:cubicBezTo>
                  <a:cubicBezTo>
                    <a:pt x="405" y="2281"/>
                    <a:pt x="357" y="2257"/>
                    <a:pt x="357" y="2185"/>
                  </a:cubicBezTo>
                  <a:lnTo>
                    <a:pt x="357" y="2162"/>
                  </a:lnTo>
                  <a:lnTo>
                    <a:pt x="548" y="2066"/>
                  </a:lnTo>
                  <a:cubicBezTo>
                    <a:pt x="595" y="2043"/>
                    <a:pt x="643" y="1995"/>
                    <a:pt x="595" y="1900"/>
                  </a:cubicBezTo>
                  <a:cubicBezTo>
                    <a:pt x="572" y="1804"/>
                    <a:pt x="572" y="1757"/>
                    <a:pt x="572" y="1662"/>
                  </a:cubicBezTo>
                  <a:cubicBezTo>
                    <a:pt x="572" y="1566"/>
                    <a:pt x="572" y="1519"/>
                    <a:pt x="595" y="1423"/>
                  </a:cubicBezTo>
                  <a:cubicBezTo>
                    <a:pt x="643" y="1352"/>
                    <a:pt x="595" y="1280"/>
                    <a:pt x="548" y="1233"/>
                  </a:cubicBezTo>
                  <a:lnTo>
                    <a:pt x="357" y="1161"/>
                  </a:lnTo>
                  <a:lnTo>
                    <a:pt x="357" y="1114"/>
                  </a:lnTo>
                  <a:cubicBezTo>
                    <a:pt x="405" y="1066"/>
                    <a:pt x="429" y="1042"/>
                    <a:pt x="429" y="971"/>
                  </a:cubicBezTo>
                  <a:cubicBezTo>
                    <a:pt x="453" y="923"/>
                    <a:pt x="476" y="876"/>
                    <a:pt x="524" y="828"/>
                  </a:cubicBezTo>
                  <a:lnTo>
                    <a:pt x="548" y="828"/>
                  </a:lnTo>
                  <a:lnTo>
                    <a:pt x="714" y="923"/>
                  </a:lnTo>
                  <a:cubicBezTo>
                    <a:pt x="741" y="932"/>
                    <a:pt x="764" y="938"/>
                    <a:pt x="786" y="938"/>
                  </a:cubicBezTo>
                  <a:cubicBezTo>
                    <a:pt x="824" y="938"/>
                    <a:pt x="860" y="921"/>
                    <a:pt x="905" y="876"/>
                  </a:cubicBezTo>
                  <a:cubicBezTo>
                    <a:pt x="1024" y="757"/>
                    <a:pt x="1143" y="709"/>
                    <a:pt x="1286" y="638"/>
                  </a:cubicBezTo>
                  <a:cubicBezTo>
                    <a:pt x="1357" y="614"/>
                    <a:pt x="1405" y="566"/>
                    <a:pt x="1405" y="495"/>
                  </a:cubicBezTo>
                  <a:lnTo>
                    <a:pt x="1405" y="280"/>
                  </a:lnTo>
                  <a:close/>
                  <a:moveTo>
                    <a:pt x="1584" y="0"/>
                  </a:moveTo>
                  <a:cubicBezTo>
                    <a:pt x="1518" y="0"/>
                    <a:pt x="1453" y="6"/>
                    <a:pt x="1381" y="18"/>
                  </a:cubicBezTo>
                  <a:cubicBezTo>
                    <a:pt x="1238" y="42"/>
                    <a:pt x="1119" y="161"/>
                    <a:pt x="1119" y="352"/>
                  </a:cubicBezTo>
                  <a:lnTo>
                    <a:pt x="1119" y="447"/>
                  </a:lnTo>
                  <a:cubicBezTo>
                    <a:pt x="1000" y="495"/>
                    <a:pt x="881" y="566"/>
                    <a:pt x="786" y="614"/>
                  </a:cubicBezTo>
                  <a:lnTo>
                    <a:pt x="691" y="566"/>
                  </a:lnTo>
                  <a:cubicBezTo>
                    <a:pt x="638" y="531"/>
                    <a:pt x="579" y="515"/>
                    <a:pt x="522" y="515"/>
                  </a:cubicBezTo>
                  <a:cubicBezTo>
                    <a:pt x="424" y="515"/>
                    <a:pt x="331" y="562"/>
                    <a:pt x="286" y="638"/>
                  </a:cubicBezTo>
                  <a:cubicBezTo>
                    <a:pt x="238" y="709"/>
                    <a:pt x="191" y="757"/>
                    <a:pt x="167" y="828"/>
                  </a:cubicBezTo>
                  <a:lnTo>
                    <a:pt x="72" y="995"/>
                  </a:lnTo>
                  <a:cubicBezTo>
                    <a:pt x="0" y="1161"/>
                    <a:pt x="72" y="1328"/>
                    <a:pt x="214" y="1400"/>
                  </a:cubicBezTo>
                  <a:lnTo>
                    <a:pt x="310" y="1447"/>
                  </a:lnTo>
                  <a:lnTo>
                    <a:pt x="310" y="1638"/>
                  </a:lnTo>
                  <a:lnTo>
                    <a:pt x="310" y="1804"/>
                  </a:lnTo>
                  <a:lnTo>
                    <a:pt x="214" y="1876"/>
                  </a:lnTo>
                  <a:cubicBezTo>
                    <a:pt x="72" y="1947"/>
                    <a:pt x="0" y="2114"/>
                    <a:pt x="72" y="2257"/>
                  </a:cubicBezTo>
                  <a:lnTo>
                    <a:pt x="167" y="2424"/>
                  </a:lnTo>
                  <a:cubicBezTo>
                    <a:pt x="191" y="2495"/>
                    <a:pt x="214" y="2543"/>
                    <a:pt x="286" y="2614"/>
                  </a:cubicBezTo>
                  <a:cubicBezTo>
                    <a:pt x="334" y="2695"/>
                    <a:pt x="438" y="2743"/>
                    <a:pt x="544" y="2743"/>
                  </a:cubicBezTo>
                  <a:cubicBezTo>
                    <a:pt x="594" y="2743"/>
                    <a:pt x="645" y="2732"/>
                    <a:pt x="691" y="2709"/>
                  </a:cubicBezTo>
                  <a:lnTo>
                    <a:pt x="786" y="2638"/>
                  </a:lnTo>
                  <a:cubicBezTo>
                    <a:pt x="881" y="2733"/>
                    <a:pt x="1000" y="2781"/>
                    <a:pt x="1119" y="2828"/>
                  </a:cubicBezTo>
                  <a:lnTo>
                    <a:pt x="1119" y="2900"/>
                  </a:lnTo>
                  <a:cubicBezTo>
                    <a:pt x="1119" y="3067"/>
                    <a:pt x="1238" y="3209"/>
                    <a:pt x="1381" y="3233"/>
                  </a:cubicBezTo>
                  <a:lnTo>
                    <a:pt x="1786" y="3233"/>
                  </a:lnTo>
                  <a:cubicBezTo>
                    <a:pt x="1953" y="3209"/>
                    <a:pt x="2072" y="3090"/>
                    <a:pt x="2072" y="2900"/>
                  </a:cubicBezTo>
                  <a:lnTo>
                    <a:pt x="2072" y="2828"/>
                  </a:lnTo>
                  <a:cubicBezTo>
                    <a:pt x="2191" y="2757"/>
                    <a:pt x="2310" y="2709"/>
                    <a:pt x="2382" y="2638"/>
                  </a:cubicBezTo>
                  <a:lnTo>
                    <a:pt x="2477" y="2709"/>
                  </a:lnTo>
                  <a:cubicBezTo>
                    <a:pt x="2523" y="2732"/>
                    <a:pt x="2573" y="2743"/>
                    <a:pt x="2624" y="2743"/>
                  </a:cubicBezTo>
                  <a:cubicBezTo>
                    <a:pt x="2732" y="2743"/>
                    <a:pt x="2841" y="2695"/>
                    <a:pt x="2905" y="2614"/>
                  </a:cubicBezTo>
                  <a:cubicBezTo>
                    <a:pt x="2929" y="2543"/>
                    <a:pt x="2977" y="2495"/>
                    <a:pt x="3025" y="2424"/>
                  </a:cubicBezTo>
                  <a:lnTo>
                    <a:pt x="3120" y="2257"/>
                  </a:lnTo>
                  <a:cubicBezTo>
                    <a:pt x="3167" y="2138"/>
                    <a:pt x="3120" y="1947"/>
                    <a:pt x="2953" y="1876"/>
                  </a:cubicBezTo>
                  <a:lnTo>
                    <a:pt x="2882" y="1804"/>
                  </a:lnTo>
                  <a:lnTo>
                    <a:pt x="2882" y="1638"/>
                  </a:lnTo>
                  <a:lnTo>
                    <a:pt x="2882" y="1447"/>
                  </a:lnTo>
                  <a:lnTo>
                    <a:pt x="2953" y="1400"/>
                  </a:lnTo>
                  <a:cubicBezTo>
                    <a:pt x="3120" y="1304"/>
                    <a:pt x="3167" y="1161"/>
                    <a:pt x="3120" y="995"/>
                  </a:cubicBezTo>
                  <a:lnTo>
                    <a:pt x="3025" y="828"/>
                  </a:lnTo>
                  <a:cubicBezTo>
                    <a:pt x="3001" y="757"/>
                    <a:pt x="2953" y="709"/>
                    <a:pt x="2905" y="638"/>
                  </a:cubicBezTo>
                  <a:cubicBezTo>
                    <a:pt x="2845" y="562"/>
                    <a:pt x="2756" y="515"/>
                    <a:pt x="2657" y="515"/>
                  </a:cubicBezTo>
                  <a:cubicBezTo>
                    <a:pt x="2599" y="515"/>
                    <a:pt x="2538" y="531"/>
                    <a:pt x="2477" y="566"/>
                  </a:cubicBezTo>
                  <a:lnTo>
                    <a:pt x="2382" y="614"/>
                  </a:lnTo>
                  <a:cubicBezTo>
                    <a:pt x="2310" y="518"/>
                    <a:pt x="2191" y="471"/>
                    <a:pt x="2072" y="447"/>
                  </a:cubicBezTo>
                  <a:lnTo>
                    <a:pt x="2072" y="352"/>
                  </a:lnTo>
                  <a:cubicBezTo>
                    <a:pt x="2072" y="209"/>
                    <a:pt x="1953" y="42"/>
                    <a:pt x="1786" y="18"/>
                  </a:cubicBezTo>
                  <a:cubicBezTo>
                    <a:pt x="1715" y="6"/>
                    <a:pt x="1649" y="0"/>
                    <a:pt x="1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93"/>
            <p:cNvSpPr/>
            <p:nvPr/>
          </p:nvSpPr>
          <p:spPr>
            <a:xfrm>
              <a:off x="1662085" y="1335015"/>
              <a:ext cx="45659" cy="45659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43" y="1"/>
                  </a:moveTo>
                  <a:cubicBezTo>
                    <a:pt x="286" y="1"/>
                    <a:pt x="0" y="310"/>
                    <a:pt x="0" y="668"/>
                  </a:cubicBezTo>
                  <a:cubicBezTo>
                    <a:pt x="0" y="1025"/>
                    <a:pt x="286" y="1311"/>
                    <a:pt x="643" y="1311"/>
                  </a:cubicBezTo>
                  <a:cubicBezTo>
                    <a:pt x="1001" y="1311"/>
                    <a:pt x="1310" y="1025"/>
                    <a:pt x="1310" y="668"/>
                  </a:cubicBezTo>
                  <a:cubicBezTo>
                    <a:pt x="1263" y="548"/>
                    <a:pt x="1215" y="477"/>
                    <a:pt x="1120" y="477"/>
                  </a:cubicBezTo>
                  <a:cubicBezTo>
                    <a:pt x="1024" y="477"/>
                    <a:pt x="977" y="548"/>
                    <a:pt x="977" y="644"/>
                  </a:cubicBezTo>
                  <a:cubicBezTo>
                    <a:pt x="977" y="810"/>
                    <a:pt x="834" y="953"/>
                    <a:pt x="643" y="953"/>
                  </a:cubicBezTo>
                  <a:cubicBezTo>
                    <a:pt x="477" y="953"/>
                    <a:pt x="310" y="810"/>
                    <a:pt x="310" y="644"/>
                  </a:cubicBezTo>
                  <a:cubicBezTo>
                    <a:pt x="310" y="453"/>
                    <a:pt x="477" y="310"/>
                    <a:pt x="643" y="310"/>
                  </a:cubicBezTo>
                  <a:cubicBezTo>
                    <a:pt x="739" y="310"/>
                    <a:pt x="786" y="239"/>
                    <a:pt x="786" y="167"/>
                  </a:cubicBezTo>
                  <a:cubicBezTo>
                    <a:pt x="786" y="72"/>
                    <a:pt x="739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7" name="Google Shape;1847;p93"/>
          <p:cNvGrpSpPr/>
          <p:nvPr/>
        </p:nvGrpSpPr>
        <p:grpSpPr>
          <a:xfrm>
            <a:off x="1093989" y="1651146"/>
            <a:ext cx="515664" cy="459720"/>
            <a:chOff x="8063379" y="1994404"/>
            <a:chExt cx="367465" cy="327622"/>
          </a:xfrm>
        </p:grpSpPr>
        <p:sp>
          <p:nvSpPr>
            <p:cNvPr id="1848" name="Google Shape;1848;p93"/>
            <p:cNvSpPr/>
            <p:nvPr/>
          </p:nvSpPr>
          <p:spPr>
            <a:xfrm>
              <a:off x="8270742" y="2088124"/>
              <a:ext cx="160102" cy="233066"/>
            </a:xfrm>
            <a:custGeom>
              <a:avLst/>
              <a:gdLst/>
              <a:ahLst/>
              <a:cxnLst/>
              <a:rect l="l" t="t" r="r" b="b"/>
              <a:pathLst>
                <a:path w="4597" h="6692" extrusionOk="0">
                  <a:moveTo>
                    <a:pt x="2429" y="334"/>
                  </a:moveTo>
                  <a:cubicBezTo>
                    <a:pt x="2977" y="334"/>
                    <a:pt x="3430" y="762"/>
                    <a:pt x="3430" y="1334"/>
                  </a:cubicBezTo>
                  <a:lnTo>
                    <a:pt x="3430" y="1358"/>
                  </a:lnTo>
                  <a:cubicBezTo>
                    <a:pt x="3233" y="1398"/>
                    <a:pt x="3057" y="1415"/>
                    <a:pt x="2900" y="1415"/>
                  </a:cubicBezTo>
                  <a:cubicBezTo>
                    <a:pt x="2314" y="1415"/>
                    <a:pt x="1994" y="1179"/>
                    <a:pt x="1882" y="1048"/>
                  </a:cubicBezTo>
                  <a:cubicBezTo>
                    <a:pt x="1858" y="1012"/>
                    <a:pt x="1822" y="994"/>
                    <a:pt x="1783" y="994"/>
                  </a:cubicBezTo>
                  <a:cubicBezTo>
                    <a:pt x="1745" y="994"/>
                    <a:pt x="1703" y="1012"/>
                    <a:pt x="1667" y="1048"/>
                  </a:cubicBezTo>
                  <a:cubicBezTo>
                    <a:pt x="1620" y="1096"/>
                    <a:pt x="1620" y="1191"/>
                    <a:pt x="1667" y="1239"/>
                  </a:cubicBezTo>
                  <a:cubicBezTo>
                    <a:pt x="2057" y="1628"/>
                    <a:pt x="2605" y="1699"/>
                    <a:pt x="3026" y="1699"/>
                  </a:cubicBezTo>
                  <a:cubicBezTo>
                    <a:pt x="3120" y="1699"/>
                    <a:pt x="3208" y="1695"/>
                    <a:pt x="3287" y="1691"/>
                  </a:cubicBezTo>
                  <a:lnTo>
                    <a:pt x="3287" y="1953"/>
                  </a:lnTo>
                  <a:cubicBezTo>
                    <a:pt x="3287" y="2477"/>
                    <a:pt x="2834" y="2953"/>
                    <a:pt x="2263" y="2953"/>
                  </a:cubicBezTo>
                  <a:cubicBezTo>
                    <a:pt x="1715" y="2953"/>
                    <a:pt x="1262" y="2501"/>
                    <a:pt x="1262" y="1929"/>
                  </a:cubicBezTo>
                  <a:lnTo>
                    <a:pt x="1262" y="1881"/>
                  </a:lnTo>
                  <a:cubicBezTo>
                    <a:pt x="1358" y="1834"/>
                    <a:pt x="1429" y="1786"/>
                    <a:pt x="1524" y="1691"/>
                  </a:cubicBezTo>
                  <a:cubicBezTo>
                    <a:pt x="1596" y="1643"/>
                    <a:pt x="1596" y="1548"/>
                    <a:pt x="1524" y="1477"/>
                  </a:cubicBezTo>
                  <a:cubicBezTo>
                    <a:pt x="1501" y="1453"/>
                    <a:pt x="1465" y="1441"/>
                    <a:pt x="1426" y="1441"/>
                  </a:cubicBezTo>
                  <a:cubicBezTo>
                    <a:pt x="1387" y="1441"/>
                    <a:pt x="1346" y="1453"/>
                    <a:pt x="1310" y="1477"/>
                  </a:cubicBezTo>
                  <a:cubicBezTo>
                    <a:pt x="1239" y="1548"/>
                    <a:pt x="1167" y="1596"/>
                    <a:pt x="1072" y="1643"/>
                  </a:cubicBezTo>
                  <a:lnTo>
                    <a:pt x="1072" y="1334"/>
                  </a:lnTo>
                  <a:cubicBezTo>
                    <a:pt x="1072" y="762"/>
                    <a:pt x="1524" y="334"/>
                    <a:pt x="2096" y="334"/>
                  </a:cubicBezTo>
                  <a:close/>
                  <a:moveTo>
                    <a:pt x="2787" y="3144"/>
                  </a:moveTo>
                  <a:lnTo>
                    <a:pt x="2787" y="3215"/>
                  </a:lnTo>
                  <a:cubicBezTo>
                    <a:pt x="2787" y="3310"/>
                    <a:pt x="2810" y="3382"/>
                    <a:pt x="2834" y="3453"/>
                  </a:cubicBezTo>
                  <a:lnTo>
                    <a:pt x="2263" y="4025"/>
                  </a:lnTo>
                  <a:lnTo>
                    <a:pt x="1715" y="3453"/>
                  </a:lnTo>
                  <a:cubicBezTo>
                    <a:pt x="1739" y="3382"/>
                    <a:pt x="1763" y="3310"/>
                    <a:pt x="1763" y="3215"/>
                  </a:cubicBezTo>
                  <a:lnTo>
                    <a:pt x="1763" y="3144"/>
                  </a:lnTo>
                  <a:cubicBezTo>
                    <a:pt x="1905" y="3215"/>
                    <a:pt x="2096" y="3239"/>
                    <a:pt x="2263" y="3239"/>
                  </a:cubicBezTo>
                  <a:cubicBezTo>
                    <a:pt x="2453" y="3239"/>
                    <a:pt x="2620" y="3215"/>
                    <a:pt x="2787" y="3144"/>
                  </a:cubicBezTo>
                  <a:close/>
                  <a:moveTo>
                    <a:pt x="2144" y="0"/>
                  </a:moveTo>
                  <a:cubicBezTo>
                    <a:pt x="1429" y="0"/>
                    <a:pt x="834" y="596"/>
                    <a:pt x="834" y="1310"/>
                  </a:cubicBezTo>
                  <a:lnTo>
                    <a:pt x="834" y="1596"/>
                  </a:lnTo>
                  <a:cubicBezTo>
                    <a:pt x="834" y="1715"/>
                    <a:pt x="905" y="1810"/>
                    <a:pt x="953" y="1858"/>
                  </a:cubicBezTo>
                  <a:lnTo>
                    <a:pt x="1000" y="1905"/>
                  </a:lnTo>
                  <a:lnTo>
                    <a:pt x="1000" y="1953"/>
                  </a:lnTo>
                  <a:cubicBezTo>
                    <a:pt x="1000" y="2382"/>
                    <a:pt x="1191" y="2739"/>
                    <a:pt x="1501" y="2977"/>
                  </a:cubicBezTo>
                  <a:lnTo>
                    <a:pt x="1501" y="3215"/>
                  </a:lnTo>
                  <a:cubicBezTo>
                    <a:pt x="1501" y="3263"/>
                    <a:pt x="1477" y="3334"/>
                    <a:pt x="1382" y="3358"/>
                  </a:cubicBezTo>
                  <a:lnTo>
                    <a:pt x="477" y="3739"/>
                  </a:lnTo>
                  <a:cubicBezTo>
                    <a:pt x="191" y="3858"/>
                    <a:pt x="0" y="4168"/>
                    <a:pt x="0" y="4477"/>
                  </a:cubicBezTo>
                  <a:lnTo>
                    <a:pt x="0" y="6549"/>
                  </a:lnTo>
                  <a:cubicBezTo>
                    <a:pt x="0" y="6621"/>
                    <a:pt x="72" y="6692"/>
                    <a:pt x="167" y="6692"/>
                  </a:cubicBezTo>
                  <a:cubicBezTo>
                    <a:pt x="238" y="6692"/>
                    <a:pt x="310" y="6621"/>
                    <a:pt x="310" y="6549"/>
                  </a:cubicBezTo>
                  <a:lnTo>
                    <a:pt x="310" y="4477"/>
                  </a:lnTo>
                  <a:lnTo>
                    <a:pt x="310" y="4430"/>
                  </a:lnTo>
                  <a:lnTo>
                    <a:pt x="715" y="4834"/>
                  </a:lnTo>
                  <a:cubicBezTo>
                    <a:pt x="786" y="4906"/>
                    <a:pt x="810" y="5001"/>
                    <a:pt x="810" y="5073"/>
                  </a:cubicBezTo>
                  <a:lnTo>
                    <a:pt x="810" y="6549"/>
                  </a:lnTo>
                  <a:cubicBezTo>
                    <a:pt x="810" y="6621"/>
                    <a:pt x="881" y="6692"/>
                    <a:pt x="953" y="6692"/>
                  </a:cubicBezTo>
                  <a:cubicBezTo>
                    <a:pt x="1048" y="6692"/>
                    <a:pt x="1120" y="6621"/>
                    <a:pt x="1120" y="6549"/>
                  </a:cubicBezTo>
                  <a:lnTo>
                    <a:pt x="1120" y="5073"/>
                  </a:lnTo>
                  <a:cubicBezTo>
                    <a:pt x="1120" y="4906"/>
                    <a:pt x="1048" y="4763"/>
                    <a:pt x="929" y="4644"/>
                  </a:cubicBezTo>
                  <a:lnTo>
                    <a:pt x="429" y="4144"/>
                  </a:lnTo>
                  <a:cubicBezTo>
                    <a:pt x="453" y="4072"/>
                    <a:pt x="524" y="4049"/>
                    <a:pt x="572" y="4025"/>
                  </a:cubicBezTo>
                  <a:lnTo>
                    <a:pt x="1477" y="3620"/>
                  </a:lnTo>
                  <a:lnTo>
                    <a:pt x="2120" y="4287"/>
                  </a:lnTo>
                  <a:lnTo>
                    <a:pt x="2120" y="6549"/>
                  </a:lnTo>
                  <a:cubicBezTo>
                    <a:pt x="2120" y="6644"/>
                    <a:pt x="2191" y="6692"/>
                    <a:pt x="2263" y="6692"/>
                  </a:cubicBezTo>
                  <a:cubicBezTo>
                    <a:pt x="2358" y="6692"/>
                    <a:pt x="2429" y="6644"/>
                    <a:pt x="2429" y="6549"/>
                  </a:cubicBezTo>
                  <a:lnTo>
                    <a:pt x="2429" y="4287"/>
                  </a:lnTo>
                  <a:lnTo>
                    <a:pt x="3072" y="3620"/>
                  </a:lnTo>
                  <a:lnTo>
                    <a:pt x="3977" y="4025"/>
                  </a:lnTo>
                  <a:cubicBezTo>
                    <a:pt x="4025" y="4049"/>
                    <a:pt x="4096" y="4072"/>
                    <a:pt x="4120" y="4144"/>
                  </a:cubicBezTo>
                  <a:lnTo>
                    <a:pt x="3620" y="4644"/>
                  </a:lnTo>
                  <a:cubicBezTo>
                    <a:pt x="3501" y="4763"/>
                    <a:pt x="3430" y="4930"/>
                    <a:pt x="3430" y="5073"/>
                  </a:cubicBezTo>
                  <a:lnTo>
                    <a:pt x="3430" y="6549"/>
                  </a:lnTo>
                  <a:cubicBezTo>
                    <a:pt x="3430" y="6621"/>
                    <a:pt x="3501" y="6692"/>
                    <a:pt x="3572" y="6692"/>
                  </a:cubicBezTo>
                  <a:cubicBezTo>
                    <a:pt x="3668" y="6692"/>
                    <a:pt x="3739" y="6621"/>
                    <a:pt x="3739" y="6549"/>
                  </a:cubicBezTo>
                  <a:lnTo>
                    <a:pt x="3739" y="5073"/>
                  </a:lnTo>
                  <a:cubicBezTo>
                    <a:pt x="3739" y="5001"/>
                    <a:pt x="3763" y="4906"/>
                    <a:pt x="3811" y="4834"/>
                  </a:cubicBezTo>
                  <a:lnTo>
                    <a:pt x="4239" y="4430"/>
                  </a:lnTo>
                  <a:lnTo>
                    <a:pt x="4239" y="4477"/>
                  </a:lnTo>
                  <a:lnTo>
                    <a:pt x="4239" y="6549"/>
                  </a:lnTo>
                  <a:cubicBezTo>
                    <a:pt x="4239" y="6621"/>
                    <a:pt x="4287" y="6692"/>
                    <a:pt x="4382" y="6692"/>
                  </a:cubicBezTo>
                  <a:cubicBezTo>
                    <a:pt x="4477" y="6692"/>
                    <a:pt x="4525" y="6621"/>
                    <a:pt x="4525" y="6549"/>
                  </a:cubicBezTo>
                  <a:lnTo>
                    <a:pt x="4525" y="4477"/>
                  </a:lnTo>
                  <a:cubicBezTo>
                    <a:pt x="4596" y="4191"/>
                    <a:pt x="4382" y="3882"/>
                    <a:pt x="4120" y="3739"/>
                  </a:cubicBezTo>
                  <a:lnTo>
                    <a:pt x="3215" y="3358"/>
                  </a:lnTo>
                  <a:cubicBezTo>
                    <a:pt x="3168" y="3334"/>
                    <a:pt x="3096" y="3263"/>
                    <a:pt x="3096" y="3215"/>
                  </a:cubicBezTo>
                  <a:lnTo>
                    <a:pt x="3096" y="2977"/>
                  </a:lnTo>
                  <a:cubicBezTo>
                    <a:pt x="3406" y="2739"/>
                    <a:pt x="3620" y="2334"/>
                    <a:pt x="3620" y="1953"/>
                  </a:cubicBezTo>
                  <a:lnTo>
                    <a:pt x="3620" y="1596"/>
                  </a:lnTo>
                  <a:cubicBezTo>
                    <a:pt x="3692" y="1548"/>
                    <a:pt x="3787" y="1453"/>
                    <a:pt x="3787" y="1334"/>
                  </a:cubicBezTo>
                  <a:lnTo>
                    <a:pt x="3787" y="1310"/>
                  </a:lnTo>
                  <a:cubicBezTo>
                    <a:pt x="3787" y="596"/>
                    <a:pt x="3191" y="0"/>
                    <a:pt x="2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93"/>
            <p:cNvSpPr/>
            <p:nvPr/>
          </p:nvSpPr>
          <p:spPr>
            <a:xfrm>
              <a:off x="8154627" y="2127096"/>
              <a:ext cx="109498" cy="194930"/>
            </a:xfrm>
            <a:custGeom>
              <a:avLst/>
              <a:gdLst/>
              <a:ahLst/>
              <a:cxnLst/>
              <a:rect l="l" t="t" r="r" b="b"/>
              <a:pathLst>
                <a:path w="3144" h="5597" extrusionOk="0">
                  <a:moveTo>
                    <a:pt x="2191" y="310"/>
                  </a:moveTo>
                  <a:cubicBezTo>
                    <a:pt x="2548" y="310"/>
                    <a:pt x="2858" y="596"/>
                    <a:pt x="2858" y="977"/>
                  </a:cubicBezTo>
                  <a:lnTo>
                    <a:pt x="2858" y="1144"/>
                  </a:lnTo>
                  <a:lnTo>
                    <a:pt x="2834" y="1144"/>
                  </a:lnTo>
                  <a:cubicBezTo>
                    <a:pt x="2144" y="1096"/>
                    <a:pt x="1763" y="834"/>
                    <a:pt x="1763" y="834"/>
                  </a:cubicBezTo>
                  <a:cubicBezTo>
                    <a:pt x="1739" y="810"/>
                    <a:pt x="1691" y="810"/>
                    <a:pt x="1667" y="810"/>
                  </a:cubicBezTo>
                  <a:cubicBezTo>
                    <a:pt x="1643" y="810"/>
                    <a:pt x="1596" y="834"/>
                    <a:pt x="1548" y="858"/>
                  </a:cubicBezTo>
                  <a:cubicBezTo>
                    <a:pt x="1405" y="1024"/>
                    <a:pt x="1262" y="1072"/>
                    <a:pt x="1167" y="1144"/>
                  </a:cubicBezTo>
                  <a:lnTo>
                    <a:pt x="1167" y="977"/>
                  </a:lnTo>
                  <a:cubicBezTo>
                    <a:pt x="1167" y="620"/>
                    <a:pt x="1477" y="310"/>
                    <a:pt x="1858" y="310"/>
                  </a:cubicBezTo>
                  <a:close/>
                  <a:moveTo>
                    <a:pt x="1643" y="1191"/>
                  </a:moveTo>
                  <a:cubicBezTo>
                    <a:pt x="1786" y="1286"/>
                    <a:pt x="2144" y="1429"/>
                    <a:pt x="2620" y="1477"/>
                  </a:cubicBezTo>
                  <a:lnTo>
                    <a:pt x="2620" y="1644"/>
                  </a:lnTo>
                  <a:lnTo>
                    <a:pt x="2667" y="1644"/>
                  </a:lnTo>
                  <a:cubicBezTo>
                    <a:pt x="2667" y="2001"/>
                    <a:pt x="2358" y="2334"/>
                    <a:pt x="1977" y="2334"/>
                  </a:cubicBezTo>
                  <a:cubicBezTo>
                    <a:pt x="1620" y="2334"/>
                    <a:pt x="1286" y="2025"/>
                    <a:pt x="1286" y="1644"/>
                  </a:cubicBezTo>
                  <a:lnTo>
                    <a:pt x="1286" y="1405"/>
                  </a:lnTo>
                  <a:cubicBezTo>
                    <a:pt x="1405" y="1382"/>
                    <a:pt x="1524" y="1286"/>
                    <a:pt x="1643" y="1191"/>
                  </a:cubicBezTo>
                  <a:close/>
                  <a:moveTo>
                    <a:pt x="2310" y="2572"/>
                  </a:moveTo>
                  <a:lnTo>
                    <a:pt x="2310" y="2596"/>
                  </a:lnTo>
                  <a:cubicBezTo>
                    <a:pt x="2310" y="2620"/>
                    <a:pt x="2310" y="2691"/>
                    <a:pt x="2334" y="2715"/>
                  </a:cubicBezTo>
                  <a:lnTo>
                    <a:pt x="1977" y="3072"/>
                  </a:lnTo>
                  <a:lnTo>
                    <a:pt x="1620" y="2715"/>
                  </a:lnTo>
                  <a:cubicBezTo>
                    <a:pt x="1620" y="2691"/>
                    <a:pt x="1643" y="2620"/>
                    <a:pt x="1643" y="2596"/>
                  </a:cubicBezTo>
                  <a:lnTo>
                    <a:pt x="1643" y="2572"/>
                  </a:lnTo>
                  <a:cubicBezTo>
                    <a:pt x="1763" y="2596"/>
                    <a:pt x="1858" y="2620"/>
                    <a:pt x="1977" y="2620"/>
                  </a:cubicBezTo>
                  <a:cubicBezTo>
                    <a:pt x="2096" y="2620"/>
                    <a:pt x="2215" y="2596"/>
                    <a:pt x="2310" y="2572"/>
                  </a:cubicBezTo>
                  <a:close/>
                  <a:moveTo>
                    <a:pt x="1834" y="0"/>
                  </a:moveTo>
                  <a:cubicBezTo>
                    <a:pt x="1286" y="0"/>
                    <a:pt x="834" y="453"/>
                    <a:pt x="834" y="1001"/>
                  </a:cubicBezTo>
                  <a:lnTo>
                    <a:pt x="834" y="1310"/>
                  </a:lnTo>
                  <a:cubicBezTo>
                    <a:pt x="834" y="1405"/>
                    <a:pt x="905" y="1477"/>
                    <a:pt x="1000" y="1477"/>
                  </a:cubicBezTo>
                  <a:lnTo>
                    <a:pt x="1000" y="1644"/>
                  </a:lnTo>
                  <a:cubicBezTo>
                    <a:pt x="1000" y="1953"/>
                    <a:pt x="1120" y="2215"/>
                    <a:pt x="1310" y="2382"/>
                  </a:cubicBezTo>
                  <a:lnTo>
                    <a:pt x="1310" y="2596"/>
                  </a:lnTo>
                  <a:cubicBezTo>
                    <a:pt x="1310" y="2668"/>
                    <a:pt x="1286" y="2715"/>
                    <a:pt x="1239" y="2739"/>
                  </a:cubicBezTo>
                  <a:lnTo>
                    <a:pt x="357" y="3192"/>
                  </a:lnTo>
                  <a:cubicBezTo>
                    <a:pt x="167" y="3311"/>
                    <a:pt x="0" y="3525"/>
                    <a:pt x="0" y="3787"/>
                  </a:cubicBezTo>
                  <a:lnTo>
                    <a:pt x="0" y="5454"/>
                  </a:lnTo>
                  <a:cubicBezTo>
                    <a:pt x="0" y="5549"/>
                    <a:pt x="72" y="5597"/>
                    <a:pt x="167" y="5597"/>
                  </a:cubicBezTo>
                  <a:cubicBezTo>
                    <a:pt x="238" y="5597"/>
                    <a:pt x="310" y="5549"/>
                    <a:pt x="310" y="5454"/>
                  </a:cubicBezTo>
                  <a:lnTo>
                    <a:pt x="310" y="3787"/>
                  </a:lnTo>
                  <a:lnTo>
                    <a:pt x="310" y="3692"/>
                  </a:lnTo>
                  <a:lnTo>
                    <a:pt x="548" y="3930"/>
                  </a:lnTo>
                  <a:cubicBezTo>
                    <a:pt x="596" y="4001"/>
                    <a:pt x="643" y="4097"/>
                    <a:pt x="643" y="4168"/>
                  </a:cubicBezTo>
                  <a:lnTo>
                    <a:pt x="643" y="5454"/>
                  </a:lnTo>
                  <a:cubicBezTo>
                    <a:pt x="643" y="5549"/>
                    <a:pt x="691" y="5597"/>
                    <a:pt x="786" y="5597"/>
                  </a:cubicBezTo>
                  <a:cubicBezTo>
                    <a:pt x="881" y="5597"/>
                    <a:pt x="929" y="5549"/>
                    <a:pt x="929" y="5454"/>
                  </a:cubicBezTo>
                  <a:lnTo>
                    <a:pt x="929" y="4144"/>
                  </a:lnTo>
                  <a:cubicBezTo>
                    <a:pt x="929" y="3954"/>
                    <a:pt x="881" y="3811"/>
                    <a:pt x="762" y="3692"/>
                  </a:cubicBezTo>
                  <a:lnTo>
                    <a:pt x="477" y="3430"/>
                  </a:lnTo>
                  <a:lnTo>
                    <a:pt x="1310" y="3025"/>
                  </a:lnTo>
                  <a:cubicBezTo>
                    <a:pt x="1358" y="3025"/>
                    <a:pt x="1381" y="2977"/>
                    <a:pt x="1405" y="2953"/>
                  </a:cubicBezTo>
                  <a:lnTo>
                    <a:pt x="1786" y="3334"/>
                  </a:lnTo>
                  <a:lnTo>
                    <a:pt x="1786" y="5430"/>
                  </a:lnTo>
                  <a:cubicBezTo>
                    <a:pt x="1786" y="5525"/>
                    <a:pt x="1858" y="5573"/>
                    <a:pt x="1929" y="5573"/>
                  </a:cubicBezTo>
                  <a:cubicBezTo>
                    <a:pt x="2024" y="5573"/>
                    <a:pt x="2096" y="5525"/>
                    <a:pt x="2096" y="5430"/>
                  </a:cubicBezTo>
                  <a:lnTo>
                    <a:pt x="2096" y="3334"/>
                  </a:lnTo>
                  <a:lnTo>
                    <a:pt x="2477" y="2953"/>
                  </a:lnTo>
                  <a:cubicBezTo>
                    <a:pt x="2501" y="2977"/>
                    <a:pt x="2525" y="2977"/>
                    <a:pt x="2572" y="3025"/>
                  </a:cubicBezTo>
                  <a:lnTo>
                    <a:pt x="2715" y="3072"/>
                  </a:lnTo>
                  <a:cubicBezTo>
                    <a:pt x="2739" y="3072"/>
                    <a:pt x="2763" y="3096"/>
                    <a:pt x="2763" y="3096"/>
                  </a:cubicBezTo>
                  <a:cubicBezTo>
                    <a:pt x="2834" y="3096"/>
                    <a:pt x="2882" y="3072"/>
                    <a:pt x="2929" y="3025"/>
                  </a:cubicBezTo>
                  <a:cubicBezTo>
                    <a:pt x="2953" y="2930"/>
                    <a:pt x="2929" y="2834"/>
                    <a:pt x="2858" y="2811"/>
                  </a:cubicBezTo>
                  <a:lnTo>
                    <a:pt x="2715" y="2739"/>
                  </a:lnTo>
                  <a:cubicBezTo>
                    <a:pt x="2644" y="2715"/>
                    <a:pt x="2620" y="2668"/>
                    <a:pt x="2620" y="2596"/>
                  </a:cubicBezTo>
                  <a:lnTo>
                    <a:pt x="2620" y="2358"/>
                  </a:lnTo>
                  <a:cubicBezTo>
                    <a:pt x="2834" y="2168"/>
                    <a:pt x="2953" y="1906"/>
                    <a:pt x="2953" y="1620"/>
                  </a:cubicBezTo>
                  <a:lnTo>
                    <a:pt x="2953" y="1477"/>
                  </a:lnTo>
                  <a:cubicBezTo>
                    <a:pt x="3048" y="1477"/>
                    <a:pt x="3096" y="1405"/>
                    <a:pt x="3096" y="1310"/>
                  </a:cubicBezTo>
                  <a:lnTo>
                    <a:pt x="3096" y="977"/>
                  </a:lnTo>
                  <a:cubicBezTo>
                    <a:pt x="3144" y="429"/>
                    <a:pt x="2691" y="0"/>
                    <a:pt x="2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93"/>
            <p:cNvSpPr/>
            <p:nvPr/>
          </p:nvSpPr>
          <p:spPr>
            <a:xfrm>
              <a:off x="8063379" y="2172720"/>
              <a:ext cx="78849" cy="148470"/>
            </a:xfrm>
            <a:custGeom>
              <a:avLst/>
              <a:gdLst/>
              <a:ahLst/>
              <a:cxnLst/>
              <a:rect l="l" t="t" r="r" b="b"/>
              <a:pathLst>
                <a:path w="2264" h="4263" extrusionOk="0">
                  <a:moveTo>
                    <a:pt x="1477" y="310"/>
                  </a:moveTo>
                  <a:cubicBezTo>
                    <a:pt x="1739" y="310"/>
                    <a:pt x="1977" y="548"/>
                    <a:pt x="1977" y="810"/>
                  </a:cubicBezTo>
                  <a:cubicBezTo>
                    <a:pt x="1549" y="786"/>
                    <a:pt x="1168" y="715"/>
                    <a:pt x="953" y="691"/>
                  </a:cubicBezTo>
                  <a:cubicBezTo>
                    <a:pt x="1025" y="477"/>
                    <a:pt x="1239" y="310"/>
                    <a:pt x="1477" y="310"/>
                  </a:cubicBezTo>
                  <a:close/>
                  <a:moveTo>
                    <a:pt x="953" y="1000"/>
                  </a:moveTo>
                  <a:cubicBezTo>
                    <a:pt x="1168" y="1048"/>
                    <a:pt x="1549" y="1120"/>
                    <a:pt x="1977" y="1120"/>
                  </a:cubicBezTo>
                  <a:cubicBezTo>
                    <a:pt x="1977" y="1429"/>
                    <a:pt x="1739" y="1643"/>
                    <a:pt x="1477" y="1643"/>
                  </a:cubicBezTo>
                  <a:cubicBezTo>
                    <a:pt x="1191" y="1643"/>
                    <a:pt x="953" y="1405"/>
                    <a:pt x="953" y="1143"/>
                  </a:cubicBezTo>
                  <a:lnTo>
                    <a:pt x="953" y="1000"/>
                  </a:lnTo>
                  <a:close/>
                  <a:moveTo>
                    <a:pt x="1644" y="1953"/>
                  </a:moveTo>
                  <a:lnTo>
                    <a:pt x="1644" y="2024"/>
                  </a:lnTo>
                  <a:cubicBezTo>
                    <a:pt x="1644" y="2120"/>
                    <a:pt x="1668" y="2215"/>
                    <a:pt x="1763" y="2263"/>
                  </a:cubicBezTo>
                  <a:lnTo>
                    <a:pt x="1477" y="2596"/>
                  </a:lnTo>
                  <a:lnTo>
                    <a:pt x="1168" y="2310"/>
                  </a:lnTo>
                  <a:cubicBezTo>
                    <a:pt x="1263" y="2239"/>
                    <a:pt x="1287" y="2144"/>
                    <a:pt x="1287" y="2048"/>
                  </a:cubicBezTo>
                  <a:lnTo>
                    <a:pt x="1287" y="1953"/>
                  </a:lnTo>
                  <a:cubicBezTo>
                    <a:pt x="1358" y="1953"/>
                    <a:pt x="1406" y="1977"/>
                    <a:pt x="1477" y="1977"/>
                  </a:cubicBezTo>
                  <a:cubicBezTo>
                    <a:pt x="1525" y="1977"/>
                    <a:pt x="1596" y="1977"/>
                    <a:pt x="1644" y="1953"/>
                  </a:cubicBezTo>
                  <a:close/>
                  <a:moveTo>
                    <a:pt x="1477" y="0"/>
                  </a:moveTo>
                  <a:cubicBezTo>
                    <a:pt x="1025" y="0"/>
                    <a:pt x="667" y="357"/>
                    <a:pt x="667" y="810"/>
                  </a:cubicBezTo>
                  <a:lnTo>
                    <a:pt x="667" y="1143"/>
                  </a:lnTo>
                  <a:cubicBezTo>
                    <a:pt x="667" y="1405"/>
                    <a:pt x="787" y="1643"/>
                    <a:pt x="1001" y="1786"/>
                  </a:cubicBezTo>
                  <a:lnTo>
                    <a:pt x="1001" y="2024"/>
                  </a:lnTo>
                  <a:lnTo>
                    <a:pt x="286" y="2382"/>
                  </a:lnTo>
                  <a:cubicBezTo>
                    <a:pt x="96" y="2477"/>
                    <a:pt x="1" y="2620"/>
                    <a:pt x="1" y="2834"/>
                  </a:cubicBezTo>
                  <a:lnTo>
                    <a:pt x="1" y="4120"/>
                  </a:lnTo>
                  <a:cubicBezTo>
                    <a:pt x="1" y="4215"/>
                    <a:pt x="72" y="4263"/>
                    <a:pt x="167" y="4263"/>
                  </a:cubicBezTo>
                  <a:cubicBezTo>
                    <a:pt x="239" y="4263"/>
                    <a:pt x="310" y="4215"/>
                    <a:pt x="310" y="4120"/>
                  </a:cubicBezTo>
                  <a:lnTo>
                    <a:pt x="310" y="2834"/>
                  </a:lnTo>
                  <a:cubicBezTo>
                    <a:pt x="310" y="2787"/>
                    <a:pt x="334" y="2715"/>
                    <a:pt x="405" y="2691"/>
                  </a:cubicBezTo>
                  <a:lnTo>
                    <a:pt x="882" y="2453"/>
                  </a:lnTo>
                  <a:lnTo>
                    <a:pt x="1287" y="2858"/>
                  </a:lnTo>
                  <a:lnTo>
                    <a:pt x="1287" y="4120"/>
                  </a:lnTo>
                  <a:cubicBezTo>
                    <a:pt x="1287" y="4192"/>
                    <a:pt x="1358" y="4263"/>
                    <a:pt x="1430" y="4263"/>
                  </a:cubicBezTo>
                  <a:cubicBezTo>
                    <a:pt x="1525" y="4263"/>
                    <a:pt x="1596" y="4192"/>
                    <a:pt x="1596" y="4120"/>
                  </a:cubicBezTo>
                  <a:lnTo>
                    <a:pt x="1596" y="2858"/>
                  </a:lnTo>
                  <a:lnTo>
                    <a:pt x="2001" y="2453"/>
                  </a:lnTo>
                  <a:cubicBezTo>
                    <a:pt x="2025" y="2453"/>
                    <a:pt x="2073" y="2477"/>
                    <a:pt x="2073" y="2477"/>
                  </a:cubicBezTo>
                  <a:cubicBezTo>
                    <a:pt x="2120" y="2477"/>
                    <a:pt x="2192" y="2453"/>
                    <a:pt x="2215" y="2382"/>
                  </a:cubicBezTo>
                  <a:cubicBezTo>
                    <a:pt x="2239" y="2310"/>
                    <a:pt x="2215" y="2215"/>
                    <a:pt x="2144" y="2191"/>
                  </a:cubicBezTo>
                  <a:lnTo>
                    <a:pt x="1906" y="2072"/>
                  </a:lnTo>
                  <a:lnTo>
                    <a:pt x="1906" y="1834"/>
                  </a:lnTo>
                  <a:cubicBezTo>
                    <a:pt x="2144" y="1643"/>
                    <a:pt x="2263" y="1405"/>
                    <a:pt x="2263" y="1143"/>
                  </a:cubicBezTo>
                  <a:lnTo>
                    <a:pt x="2263" y="810"/>
                  </a:lnTo>
                  <a:cubicBezTo>
                    <a:pt x="2263" y="357"/>
                    <a:pt x="1906" y="0"/>
                    <a:pt x="1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93"/>
            <p:cNvSpPr/>
            <p:nvPr/>
          </p:nvSpPr>
          <p:spPr>
            <a:xfrm>
              <a:off x="8086609" y="2282183"/>
              <a:ext cx="9995" cy="39007"/>
            </a:xfrm>
            <a:custGeom>
              <a:avLst/>
              <a:gdLst/>
              <a:ahLst/>
              <a:cxnLst/>
              <a:rect l="l" t="t" r="r" b="b"/>
              <a:pathLst>
                <a:path w="287" h="1120" extrusionOk="0">
                  <a:moveTo>
                    <a:pt x="143" y="1"/>
                  </a:moveTo>
                  <a:cubicBezTo>
                    <a:pt x="48" y="1"/>
                    <a:pt x="0" y="48"/>
                    <a:pt x="0" y="144"/>
                  </a:cubicBezTo>
                  <a:lnTo>
                    <a:pt x="0" y="977"/>
                  </a:lnTo>
                  <a:cubicBezTo>
                    <a:pt x="0" y="1072"/>
                    <a:pt x="48" y="1120"/>
                    <a:pt x="143" y="1120"/>
                  </a:cubicBezTo>
                  <a:cubicBezTo>
                    <a:pt x="239" y="1120"/>
                    <a:pt x="286" y="1072"/>
                    <a:pt x="286" y="977"/>
                  </a:cubicBezTo>
                  <a:lnTo>
                    <a:pt x="286" y="144"/>
                  </a:lnTo>
                  <a:cubicBezTo>
                    <a:pt x="286" y="72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93"/>
            <p:cNvSpPr/>
            <p:nvPr/>
          </p:nvSpPr>
          <p:spPr>
            <a:xfrm>
              <a:off x="8063379" y="1994404"/>
              <a:ext cx="367465" cy="163411"/>
            </a:xfrm>
            <a:custGeom>
              <a:avLst/>
              <a:gdLst/>
              <a:ahLst/>
              <a:cxnLst/>
              <a:rect l="l" t="t" r="r" b="b"/>
              <a:pathLst>
                <a:path w="10551" h="4692" extrusionOk="0">
                  <a:moveTo>
                    <a:pt x="9098" y="0"/>
                  </a:moveTo>
                  <a:cubicBezTo>
                    <a:pt x="9003" y="0"/>
                    <a:pt x="8931" y="72"/>
                    <a:pt x="8907" y="119"/>
                  </a:cubicBezTo>
                  <a:cubicBezTo>
                    <a:pt x="8907" y="214"/>
                    <a:pt x="8979" y="262"/>
                    <a:pt x="9026" y="310"/>
                  </a:cubicBezTo>
                  <a:lnTo>
                    <a:pt x="9765" y="381"/>
                  </a:lnTo>
                  <a:lnTo>
                    <a:pt x="120" y="4382"/>
                  </a:lnTo>
                  <a:cubicBezTo>
                    <a:pt x="48" y="4406"/>
                    <a:pt x="1" y="4501"/>
                    <a:pt x="48" y="4596"/>
                  </a:cubicBezTo>
                  <a:cubicBezTo>
                    <a:pt x="72" y="4644"/>
                    <a:pt x="120" y="4692"/>
                    <a:pt x="191" y="4692"/>
                  </a:cubicBezTo>
                  <a:lnTo>
                    <a:pt x="239" y="4692"/>
                  </a:lnTo>
                  <a:lnTo>
                    <a:pt x="9931" y="715"/>
                  </a:lnTo>
                  <a:lnTo>
                    <a:pt x="9931" y="715"/>
                  </a:lnTo>
                  <a:lnTo>
                    <a:pt x="9479" y="1310"/>
                  </a:lnTo>
                  <a:cubicBezTo>
                    <a:pt x="9407" y="1381"/>
                    <a:pt x="9455" y="1500"/>
                    <a:pt x="9503" y="1524"/>
                  </a:cubicBezTo>
                  <a:cubicBezTo>
                    <a:pt x="9526" y="1548"/>
                    <a:pt x="9574" y="1548"/>
                    <a:pt x="9598" y="1548"/>
                  </a:cubicBezTo>
                  <a:cubicBezTo>
                    <a:pt x="9646" y="1548"/>
                    <a:pt x="9693" y="1524"/>
                    <a:pt x="9717" y="1500"/>
                  </a:cubicBezTo>
                  <a:lnTo>
                    <a:pt x="10527" y="453"/>
                  </a:lnTo>
                  <a:cubicBezTo>
                    <a:pt x="10550" y="405"/>
                    <a:pt x="10550" y="334"/>
                    <a:pt x="10527" y="286"/>
                  </a:cubicBezTo>
                  <a:cubicBezTo>
                    <a:pt x="10479" y="214"/>
                    <a:pt x="10455" y="191"/>
                    <a:pt x="10408" y="191"/>
                  </a:cubicBezTo>
                  <a:lnTo>
                    <a:pt x="90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3" name="Google Shape;1853;p93"/>
          <p:cNvGrpSpPr/>
          <p:nvPr/>
        </p:nvGrpSpPr>
        <p:grpSpPr>
          <a:xfrm>
            <a:off x="1094103" y="3739679"/>
            <a:ext cx="515683" cy="327604"/>
            <a:chOff x="2919462" y="4208875"/>
            <a:chExt cx="368266" cy="233936"/>
          </a:xfrm>
        </p:grpSpPr>
        <p:sp>
          <p:nvSpPr>
            <p:cNvPr id="1854" name="Google Shape;1854;p93"/>
            <p:cNvSpPr/>
            <p:nvPr/>
          </p:nvSpPr>
          <p:spPr>
            <a:xfrm>
              <a:off x="3023945" y="4208875"/>
              <a:ext cx="160137" cy="233936"/>
            </a:xfrm>
            <a:custGeom>
              <a:avLst/>
              <a:gdLst/>
              <a:ahLst/>
              <a:cxnLst/>
              <a:rect l="l" t="t" r="r" b="b"/>
              <a:pathLst>
                <a:path w="4598" h="6717" extrusionOk="0">
                  <a:moveTo>
                    <a:pt x="2454" y="310"/>
                  </a:moveTo>
                  <a:cubicBezTo>
                    <a:pt x="3001" y="310"/>
                    <a:pt x="3454" y="763"/>
                    <a:pt x="3454" y="1310"/>
                  </a:cubicBezTo>
                  <a:lnTo>
                    <a:pt x="3454" y="1358"/>
                  </a:lnTo>
                  <a:cubicBezTo>
                    <a:pt x="3277" y="1390"/>
                    <a:pt x="3116" y="1403"/>
                    <a:pt x="2970" y="1403"/>
                  </a:cubicBezTo>
                  <a:cubicBezTo>
                    <a:pt x="2355" y="1403"/>
                    <a:pt x="2022" y="1159"/>
                    <a:pt x="1906" y="1025"/>
                  </a:cubicBezTo>
                  <a:cubicBezTo>
                    <a:pt x="1882" y="989"/>
                    <a:pt x="1846" y="971"/>
                    <a:pt x="1808" y="971"/>
                  </a:cubicBezTo>
                  <a:cubicBezTo>
                    <a:pt x="1769" y="971"/>
                    <a:pt x="1727" y="989"/>
                    <a:pt x="1692" y="1025"/>
                  </a:cubicBezTo>
                  <a:cubicBezTo>
                    <a:pt x="1644" y="1072"/>
                    <a:pt x="1644" y="1167"/>
                    <a:pt x="1692" y="1239"/>
                  </a:cubicBezTo>
                  <a:cubicBezTo>
                    <a:pt x="2054" y="1601"/>
                    <a:pt x="2553" y="1688"/>
                    <a:pt x="2960" y="1688"/>
                  </a:cubicBezTo>
                  <a:cubicBezTo>
                    <a:pt x="3089" y="1688"/>
                    <a:pt x="3208" y="1679"/>
                    <a:pt x="3311" y="1667"/>
                  </a:cubicBezTo>
                  <a:lnTo>
                    <a:pt x="3311" y="1953"/>
                  </a:lnTo>
                  <a:cubicBezTo>
                    <a:pt x="3311" y="2477"/>
                    <a:pt x="2859" y="2930"/>
                    <a:pt x="2287" y="2930"/>
                  </a:cubicBezTo>
                  <a:cubicBezTo>
                    <a:pt x="1739" y="2930"/>
                    <a:pt x="1287" y="2477"/>
                    <a:pt x="1287" y="1906"/>
                  </a:cubicBezTo>
                  <a:lnTo>
                    <a:pt x="1287" y="1858"/>
                  </a:lnTo>
                  <a:cubicBezTo>
                    <a:pt x="1382" y="1834"/>
                    <a:pt x="1454" y="1763"/>
                    <a:pt x="1549" y="1667"/>
                  </a:cubicBezTo>
                  <a:cubicBezTo>
                    <a:pt x="1620" y="1620"/>
                    <a:pt x="1620" y="1525"/>
                    <a:pt x="1549" y="1477"/>
                  </a:cubicBezTo>
                  <a:cubicBezTo>
                    <a:pt x="1525" y="1441"/>
                    <a:pt x="1489" y="1423"/>
                    <a:pt x="1451" y="1423"/>
                  </a:cubicBezTo>
                  <a:cubicBezTo>
                    <a:pt x="1412" y="1423"/>
                    <a:pt x="1370" y="1441"/>
                    <a:pt x="1334" y="1477"/>
                  </a:cubicBezTo>
                  <a:cubicBezTo>
                    <a:pt x="1263" y="1525"/>
                    <a:pt x="1192" y="1596"/>
                    <a:pt x="1096" y="1620"/>
                  </a:cubicBezTo>
                  <a:lnTo>
                    <a:pt x="1096" y="1310"/>
                  </a:lnTo>
                  <a:cubicBezTo>
                    <a:pt x="1096" y="763"/>
                    <a:pt x="1549" y="310"/>
                    <a:pt x="2120" y="310"/>
                  </a:cubicBezTo>
                  <a:close/>
                  <a:moveTo>
                    <a:pt x="2811" y="3144"/>
                  </a:moveTo>
                  <a:lnTo>
                    <a:pt x="2811" y="3192"/>
                  </a:lnTo>
                  <a:cubicBezTo>
                    <a:pt x="2811" y="3287"/>
                    <a:pt x="2835" y="3382"/>
                    <a:pt x="2859" y="3430"/>
                  </a:cubicBezTo>
                  <a:lnTo>
                    <a:pt x="2287" y="4001"/>
                  </a:lnTo>
                  <a:lnTo>
                    <a:pt x="1739" y="3430"/>
                  </a:lnTo>
                  <a:cubicBezTo>
                    <a:pt x="1763" y="3382"/>
                    <a:pt x="1787" y="3287"/>
                    <a:pt x="1787" y="3192"/>
                  </a:cubicBezTo>
                  <a:lnTo>
                    <a:pt x="1787" y="3144"/>
                  </a:lnTo>
                  <a:cubicBezTo>
                    <a:pt x="1930" y="3192"/>
                    <a:pt x="2120" y="3215"/>
                    <a:pt x="2287" y="3215"/>
                  </a:cubicBezTo>
                  <a:cubicBezTo>
                    <a:pt x="2478" y="3215"/>
                    <a:pt x="2644" y="3192"/>
                    <a:pt x="2811" y="3144"/>
                  </a:cubicBezTo>
                  <a:close/>
                  <a:moveTo>
                    <a:pt x="2144" y="0"/>
                  </a:moveTo>
                  <a:cubicBezTo>
                    <a:pt x="1430" y="0"/>
                    <a:pt x="834" y="596"/>
                    <a:pt x="834" y="1310"/>
                  </a:cubicBezTo>
                  <a:lnTo>
                    <a:pt x="834" y="1620"/>
                  </a:lnTo>
                  <a:cubicBezTo>
                    <a:pt x="834" y="1739"/>
                    <a:pt x="906" y="1834"/>
                    <a:pt x="953" y="1882"/>
                  </a:cubicBezTo>
                  <a:lnTo>
                    <a:pt x="977" y="1906"/>
                  </a:lnTo>
                  <a:lnTo>
                    <a:pt x="977" y="1977"/>
                  </a:lnTo>
                  <a:cubicBezTo>
                    <a:pt x="977" y="2382"/>
                    <a:pt x="1192" y="2739"/>
                    <a:pt x="1501" y="2977"/>
                  </a:cubicBezTo>
                  <a:lnTo>
                    <a:pt x="1501" y="3215"/>
                  </a:lnTo>
                  <a:cubicBezTo>
                    <a:pt x="1501" y="3287"/>
                    <a:pt x="1454" y="3334"/>
                    <a:pt x="1382" y="3382"/>
                  </a:cubicBezTo>
                  <a:lnTo>
                    <a:pt x="477" y="3763"/>
                  </a:lnTo>
                  <a:cubicBezTo>
                    <a:pt x="191" y="3882"/>
                    <a:pt x="1" y="4168"/>
                    <a:pt x="1" y="4501"/>
                  </a:cubicBezTo>
                  <a:lnTo>
                    <a:pt x="1" y="6549"/>
                  </a:lnTo>
                  <a:cubicBezTo>
                    <a:pt x="1" y="6645"/>
                    <a:pt x="72" y="6716"/>
                    <a:pt x="144" y="6716"/>
                  </a:cubicBezTo>
                  <a:cubicBezTo>
                    <a:pt x="239" y="6716"/>
                    <a:pt x="310" y="6645"/>
                    <a:pt x="310" y="6549"/>
                  </a:cubicBezTo>
                  <a:lnTo>
                    <a:pt x="310" y="4501"/>
                  </a:lnTo>
                  <a:lnTo>
                    <a:pt x="310" y="4454"/>
                  </a:lnTo>
                  <a:lnTo>
                    <a:pt x="715" y="4859"/>
                  </a:lnTo>
                  <a:cubicBezTo>
                    <a:pt x="787" y="4930"/>
                    <a:pt x="811" y="5001"/>
                    <a:pt x="811" y="5097"/>
                  </a:cubicBezTo>
                  <a:lnTo>
                    <a:pt x="811" y="6549"/>
                  </a:lnTo>
                  <a:cubicBezTo>
                    <a:pt x="811" y="6645"/>
                    <a:pt x="858" y="6716"/>
                    <a:pt x="953" y="6716"/>
                  </a:cubicBezTo>
                  <a:cubicBezTo>
                    <a:pt x="1049" y="6716"/>
                    <a:pt x="1096" y="6645"/>
                    <a:pt x="1096" y="6549"/>
                  </a:cubicBezTo>
                  <a:lnTo>
                    <a:pt x="1096" y="5097"/>
                  </a:lnTo>
                  <a:cubicBezTo>
                    <a:pt x="1096" y="4930"/>
                    <a:pt x="1049" y="4763"/>
                    <a:pt x="930" y="4644"/>
                  </a:cubicBezTo>
                  <a:lnTo>
                    <a:pt x="429" y="4144"/>
                  </a:lnTo>
                  <a:cubicBezTo>
                    <a:pt x="453" y="4097"/>
                    <a:pt x="501" y="4049"/>
                    <a:pt x="572" y="4025"/>
                  </a:cubicBezTo>
                  <a:lnTo>
                    <a:pt x="1454" y="3644"/>
                  </a:lnTo>
                  <a:lnTo>
                    <a:pt x="2120" y="4287"/>
                  </a:lnTo>
                  <a:lnTo>
                    <a:pt x="2120" y="6549"/>
                  </a:lnTo>
                  <a:cubicBezTo>
                    <a:pt x="2120" y="6645"/>
                    <a:pt x="2168" y="6716"/>
                    <a:pt x="2263" y="6716"/>
                  </a:cubicBezTo>
                  <a:cubicBezTo>
                    <a:pt x="2358" y="6716"/>
                    <a:pt x="2406" y="6645"/>
                    <a:pt x="2406" y="6549"/>
                  </a:cubicBezTo>
                  <a:lnTo>
                    <a:pt x="2406" y="4287"/>
                  </a:lnTo>
                  <a:lnTo>
                    <a:pt x="3073" y="3644"/>
                  </a:lnTo>
                  <a:lnTo>
                    <a:pt x="3954" y="4025"/>
                  </a:lnTo>
                  <a:cubicBezTo>
                    <a:pt x="4025" y="4049"/>
                    <a:pt x="4073" y="4097"/>
                    <a:pt x="4121" y="4144"/>
                  </a:cubicBezTo>
                  <a:lnTo>
                    <a:pt x="3597" y="4644"/>
                  </a:lnTo>
                  <a:cubicBezTo>
                    <a:pt x="3478" y="4763"/>
                    <a:pt x="3430" y="4954"/>
                    <a:pt x="3430" y="5097"/>
                  </a:cubicBezTo>
                  <a:lnTo>
                    <a:pt x="3430" y="6549"/>
                  </a:lnTo>
                  <a:cubicBezTo>
                    <a:pt x="3430" y="6645"/>
                    <a:pt x="3478" y="6716"/>
                    <a:pt x="3573" y="6716"/>
                  </a:cubicBezTo>
                  <a:cubicBezTo>
                    <a:pt x="3668" y="6716"/>
                    <a:pt x="3716" y="6645"/>
                    <a:pt x="3716" y="6549"/>
                  </a:cubicBezTo>
                  <a:lnTo>
                    <a:pt x="3716" y="5097"/>
                  </a:lnTo>
                  <a:cubicBezTo>
                    <a:pt x="3716" y="5001"/>
                    <a:pt x="3764" y="4930"/>
                    <a:pt x="3811" y="4859"/>
                  </a:cubicBezTo>
                  <a:lnTo>
                    <a:pt x="4240" y="4454"/>
                  </a:lnTo>
                  <a:lnTo>
                    <a:pt x="4240" y="4501"/>
                  </a:lnTo>
                  <a:lnTo>
                    <a:pt x="4240" y="6549"/>
                  </a:lnTo>
                  <a:cubicBezTo>
                    <a:pt x="4240" y="6645"/>
                    <a:pt x="4287" y="6716"/>
                    <a:pt x="4383" y="6716"/>
                  </a:cubicBezTo>
                  <a:cubicBezTo>
                    <a:pt x="4478" y="6716"/>
                    <a:pt x="4526" y="6645"/>
                    <a:pt x="4526" y="6549"/>
                  </a:cubicBezTo>
                  <a:lnTo>
                    <a:pt x="4526" y="4501"/>
                  </a:lnTo>
                  <a:cubicBezTo>
                    <a:pt x="4597" y="4168"/>
                    <a:pt x="4407" y="3882"/>
                    <a:pt x="4121" y="3763"/>
                  </a:cubicBezTo>
                  <a:lnTo>
                    <a:pt x="3216" y="3382"/>
                  </a:lnTo>
                  <a:cubicBezTo>
                    <a:pt x="3168" y="3334"/>
                    <a:pt x="3097" y="3287"/>
                    <a:pt x="3097" y="3215"/>
                  </a:cubicBezTo>
                  <a:lnTo>
                    <a:pt x="3097" y="2977"/>
                  </a:lnTo>
                  <a:cubicBezTo>
                    <a:pt x="3406" y="2739"/>
                    <a:pt x="3597" y="2358"/>
                    <a:pt x="3597" y="1977"/>
                  </a:cubicBezTo>
                  <a:lnTo>
                    <a:pt x="3597" y="1620"/>
                  </a:lnTo>
                  <a:cubicBezTo>
                    <a:pt x="3692" y="1548"/>
                    <a:pt x="3787" y="1477"/>
                    <a:pt x="3787" y="1358"/>
                  </a:cubicBezTo>
                  <a:lnTo>
                    <a:pt x="3787" y="1310"/>
                  </a:lnTo>
                  <a:cubicBezTo>
                    <a:pt x="3787" y="596"/>
                    <a:pt x="3192" y="0"/>
                    <a:pt x="24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93"/>
            <p:cNvSpPr/>
            <p:nvPr/>
          </p:nvSpPr>
          <p:spPr>
            <a:xfrm>
              <a:off x="2919462" y="4235414"/>
              <a:ext cx="97064" cy="205726"/>
            </a:xfrm>
            <a:custGeom>
              <a:avLst/>
              <a:gdLst/>
              <a:ahLst/>
              <a:cxnLst/>
              <a:rect l="l" t="t" r="r" b="b"/>
              <a:pathLst>
                <a:path w="2787" h="5907" extrusionOk="0">
                  <a:moveTo>
                    <a:pt x="1667" y="310"/>
                  </a:moveTo>
                  <a:cubicBezTo>
                    <a:pt x="1834" y="310"/>
                    <a:pt x="2001" y="477"/>
                    <a:pt x="2001" y="644"/>
                  </a:cubicBezTo>
                  <a:lnTo>
                    <a:pt x="2001" y="715"/>
                  </a:lnTo>
                  <a:cubicBezTo>
                    <a:pt x="1882" y="667"/>
                    <a:pt x="1786" y="644"/>
                    <a:pt x="1667" y="644"/>
                  </a:cubicBezTo>
                  <a:cubicBezTo>
                    <a:pt x="1548" y="644"/>
                    <a:pt x="1429" y="667"/>
                    <a:pt x="1334" y="715"/>
                  </a:cubicBezTo>
                  <a:lnTo>
                    <a:pt x="1334" y="644"/>
                  </a:lnTo>
                  <a:cubicBezTo>
                    <a:pt x="1334" y="477"/>
                    <a:pt x="1477" y="310"/>
                    <a:pt x="1667" y="310"/>
                  </a:cubicBezTo>
                  <a:close/>
                  <a:moveTo>
                    <a:pt x="1667" y="977"/>
                  </a:moveTo>
                  <a:cubicBezTo>
                    <a:pt x="2120" y="977"/>
                    <a:pt x="2501" y="1358"/>
                    <a:pt x="2501" y="1810"/>
                  </a:cubicBezTo>
                  <a:lnTo>
                    <a:pt x="2501" y="1858"/>
                  </a:lnTo>
                  <a:cubicBezTo>
                    <a:pt x="2384" y="1896"/>
                    <a:pt x="2276" y="1911"/>
                    <a:pt x="2178" y="1911"/>
                  </a:cubicBezTo>
                  <a:cubicBezTo>
                    <a:pt x="1719" y="1911"/>
                    <a:pt x="1473" y="1568"/>
                    <a:pt x="1453" y="1548"/>
                  </a:cubicBezTo>
                  <a:cubicBezTo>
                    <a:pt x="1429" y="1501"/>
                    <a:pt x="1405" y="1477"/>
                    <a:pt x="1334" y="1477"/>
                  </a:cubicBezTo>
                  <a:cubicBezTo>
                    <a:pt x="1286" y="1477"/>
                    <a:pt x="1239" y="1477"/>
                    <a:pt x="1215" y="1548"/>
                  </a:cubicBezTo>
                  <a:cubicBezTo>
                    <a:pt x="1072" y="1691"/>
                    <a:pt x="929" y="1739"/>
                    <a:pt x="834" y="1787"/>
                  </a:cubicBezTo>
                  <a:cubicBezTo>
                    <a:pt x="834" y="1334"/>
                    <a:pt x="1215" y="977"/>
                    <a:pt x="1667" y="977"/>
                  </a:cubicBezTo>
                  <a:close/>
                  <a:moveTo>
                    <a:pt x="1334" y="1858"/>
                  </a:moveTo>
                  <a:cubicBezTo>
                    <a:pt x="1405" y="1930"/>
                    <a:pt x="1524" y="2001"/>
                    <a:pt x="1643" y="2072"/>
                  </a:cubicBezTo>
                  <a:cubicBezTo>
                    <a:pt x="1786" y="2168"/>
                    <a:pt x="2001" y="2215"/>
                    <a:pt x="2239" y="2215"/>
                  </a:cubicBezTo>
                  <a:cubicBezTo>
                    <a:pt x="2310" y="2215"/>
                    <a:pt x="2405" y="2215"/>
                    <a:pt x="2525" y="2191"/>
                  </a:cubicBezTo>
                  <a:lnTo>
                    <a:pt x="2525" y="2191"/>
                  </a:lnTo>
                  <a:cubicBezTo>
                    <a:pt x="2477" y="2644"/>
                    <a:pt x="2120" y="2977"/>
                    <a:pt x="1667" y="2977"/>
                  </a:cubicBezTo>
                  <a:cubicBezTo>
                    <a:pt x="1215" y="2977"/>
                    <a:pt x="834" y="2572"/>
                    <a:pt x="834" y="2144"/>
                  </a:cubicBezTo>
                  <a:lnTo>
                    <a:pt x="834" y="2096"/>
                  </a:lnTo>
                  <a:cubicBezTo>
                    <a:pt x="953" y="2072"/>
                    <a:pt x="1119" y="2001"/>
                    <a:pt x="1334" y="1858"/>
                  </a:cubicBezTo>
                  <a:close/>
                  <a:moveTo>
                    <a:pt x="2001" y="3263"/>
                  </a:moveTo>
                  <a:lnTo>
                    <a:pt x="2001" y="3454"/>
                  </a:lnTo>
                  <a:cubicBezTo>
                    <a:pt x="2001" y="3477"/>
                    <a:pt x="2001" y="3525"/>
                    <a:pt x="2024" y="3573"/>
                  </a:cubicBezTo>
                  <a:lnTo>
                    <a:pt x="1667" y="3930"/>
                  </a:lnTo>
                  <a:lnTo>
                    <a:pt x="1310" y="3573"/>
                  </a:lnTo>
                  <a:cubicBezTo>
                    <a:pt x="1310" y="3525"/>
                    <a:pt x="1334" y="3477"/>
                    <a:pt x="1334" y="3454"/>
                  </a:cubicBezTo>
                  <a:lnTo>
                    <a:pt x="1334" y="3263"/>
                  </a:lnTo>
                  <a:cubicBezTo>
                    <a:pt x="1453" y="3287"/>
                    <a:pt x="1548" y="3335"/>
                    <a:pt x="1667" y="3335"/>
                  </a:cubicBezTo>
                  <a:cubicBezTo>
                    <a:pt x="1786" y="3335"/>
                    <a:pt x="1905" y="3287"/>
                    <a:pt x="2001" y="3263"/>
                  </a:cubicBezTo>
                  <a:close/>
                  <a:moveTo>
                    <a:pt x="1643" y="1"/>
                  </a:moveTo>
                  <a:cubicBezTo>
                    <a:pt x="1286" y="1"/>
                    <a:pt x="977" y="286"/>
                    <a:pt x="977" y="644"/>
                  </a:cubicBezTo>
                  <a:cubicBezTo>
                    <a:pt x="977" y="715"/>
                    <a:pt x="977" y="763"/>
                    <a:pt x="1000" y="858"/>
                  </a:cubicBezTo>
                  <a:cubicBezTo>
                    <a:pt x="691" y="1072"/>
                    <a:pt x="477" y="1429"/>
                    <a:pt x="477" y="1810"/>
                  </a:cubicBezTo>
                  <a:lnTo>
                    <a:pt x="477" y="2144"/>
                  </a:lnTo>
                  <a:cubicBezTo>
                    <a:pt x="477" y="2525"/>
                    <a:pt x="691" y="2882"/>
                    <a:pt x="977" y="3096"/>
                  </a:cubicBezTo>
                  <a:lnTo>
                    <a:pt x="977" y="3406"/>
                  </a:lnTo>
                  <a:cubicBezTo>
                    <a:pt x="977" y="3477"/>
                    <a:pt x="953" y="3525"/>
                    <a:pt x="881" y="3573"/>
                  </a:cubicBezTo>
                  <a:lnTo>
                    <a:pt x="357" y="3835"/>
                  </a:lnTo>
                  <a:cubicBezTo>
                    <a:pt x="143" y="3954"/>
                    <a:pt x="0" y="4168"/>
                    <a:pt x="0" y="4430"/>
                  </a:cubicBezTo>
                  <a:lnTo>
                    <a:pt x="0" y="5764"/>
                  </a:lnTo>
                  <a:cubicBezTo>
                    <a:pt x="0" y="5859"/>
                    <a:pt x="48" y="5907"/>
                    <a:pt x="143" y="5907"/>
                  </a:cubicBezTo>
                  <a:cubicBezTo>
                    <a:pt x="238" y="5907"/>
                    <a:pt x="286" y="5859"/>
                    <a:pt x="286" y="5764"/>
                  </a:cubicBezTo>
                  <a:lnTo>
                    <a:pt x="286" y="4478"/>
                  </a:lnTo>
                  <a:lnTo>
                    <a:pt x="524" y="4716"/>
                  </a:lnTo>
                  <a:cubicBezTo>
                    <a:pt x="596" y="4787"/>
                    <a:pt x="619" y="4882"/>
                    <a:pt x="619" y="4954"/>
                  </a:cubicBezTo>
                  <a:lnTo>
                    <a:pt x="619" y="5740"/>
                  </a:lnTo>
                  <a:cubicBezTo>
                    <a:pt x="619" y="5835"/>
                    <a:pt x="691" y="5883"/>
                    <a:pt x="762" y="5883"/>
                  </a:cubicBezTo>
                  <a:cubicBezTo>
                    <a:pt x="858" y="5883"/>
                    <a:pt x="929" y="5835"/>
                    <a:pt x="929" y="5740"/>
                  </a:cubicBezTo>
                  <a:lnTo>
                    <a:pt x="929" y="4954"/>
                  </a:lnTo>
                  <a:cubicBezTo>
                    <a:pt x="929" y="4787"/>
                    <a:pt x="858" y="4644"/>
                    <a:pt x="738" y="4525"/>
                  </a:cubicBezTo>
                  <a:lnTo>
                    <a:pt x="381" y="4168"/>
                  </a:lnTo>
                  <a:cubicBezTo>
                    <a:pt x="405" y="4120"/>
                    <a:pt x="453" y="4120"/>
                    <a:pt x="453" y="4097"/>
                  </a:cubicBezTo>
                  <a:lnTo>
                    <a:pt x="977" y="3835"/>
                  </a:lnTo>
                  <a:cubicBezTo>
                    <a:pt x="1000" y="3835"/>
                    <a:pt x="1048" y="3811"/>
                    <a:pt x="1072" y="3763"/>
                  </a:cubicBezTo>
                  <a:lnTo>
                    <a:pt x="1453" y="4168"/>
                  </a:lnTo>
                  <a:lnTo>
                    <a:pt x="1453" y="5740"/>
                  </a:lnTo>
                  <a:cubicBezTo>
                    <a:pt x="1453" y="5835"/>
                    <a:pt x="1524" y="5883"/>
                    <a:pt x="1596" y="5883"/>
                  </a:cubicBezTo>
                  <a:cubicBezTo>
                    <a:pt x="1691" y="5883"/>
                    <a:pt x="1762" y="5835"/>
                    <a:pt x="1762" y="5740"/>
                  </a:cubicBezTo>
                  <a:lnTo>
                    <a:pt x="1762" y="4168"/>
                  </a:lnTo>
                  <a:lnTo>
                    <a:pt x="2144" y="3763"/>
                  </a:lnTo>
                  <a:cubicBezTo>
                    <a:pt x="2167" y="3811"/>
                    <a:pt x="2191" y="3811"/>
                    <a:pt x="2239" y="3835"/>
                  </a:cubicBezTo>
                  <a:lnTo>
                    <a:pt x="2382" y="3882"/>
                  </a:lnTo>
                  <a:cubicBezTo>
                    <a:pt x="2405" y="3882"/>
                    <a:pt x="2429" y="3930"/>
                    <a:pt x="2429" y="3930"/>
                  </a:cubicBezTo>
                  <a:cubicBezTo>
                    <a:pt x="2501" y="3930"/>
                    <a:pt x="2548" y="3882"/>
                    <a:pt x="2596" y="3835"/>
                  </a:cubicBezTo>
                  <a:cubicBezTo>
                    <a:pt x="2620" y="3739"/>
                    <a:pt x="2596" y="3644"/>
                    <a:pt x="2525" y="3620"/>
                  </a:cubicBezTo>
                  <a:lnTo>
                    <a:pt x="2382" y="3573"/>
                  </a:lnTo>
                  <a:cubicBezTo>
                    <a:pt x="2310" y="3525"/>
                    <a:pt x="2286" y="3477"/>
                    <a:pt x="2286" y="3406"/>
                  </a:cubicBezTo>
                  <a:lnTo>
                    <a:pt x="2286" y="3096"/>
                  </a:lnTo>
                  <a:cubicBezTo>
                    <a:pt x="2620" y="2882"/>
                    <a:pt x="2787" y="2549"/>
                    <a:pt x="2787" y="2144"/>
                  </a:cubicBezTo>
                  <a:lnTo>
                    <a:pt x="2787" y="1810"/>
                  </a:lnTo>
                  <a:cubicBezTo>
                    <a:pt x="2787" y="1382"/>
                    <a:pt x="2596" y="1072"/>
                    <a:pt x="2263" y="858"/>
                  </a:cubicBezTo>
                  <a:cubicBezTo>
                    <a:pt x="2286" y="786"/>
                    <a:pt x="2286" y="739"/>
                    <a:pt x="2286" y="644"/>
                  </a:cubicBezTo>
                  <a:cubicBezTo>
                    <a:pt x="2286" y="286"/>
                    <a:pt x="2001" y="1"/>
                    <a:pt x="1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93"/>
            <p:cNvSpPr/>
            <p:nvPr/>
          </p:nvSpPr>
          <p:spPr>
            <a:xfrm>
              <a:off x="3178230" y="4247847"/>
              <a:ext cx="109498" cy="193293"/>
            </a:xfrm>
            <a:custGeom>
              <a:avLst/>
              <a:gdLst/>
              <a:ahLst/>
              <a:cxnLst/>
              <a:rect l="l" t="t" r="r" b="b"/>
              <a:pathLst>
                <a:path w="3144" h="5550" extrusionOk="0">
                  <a:moveTo>
                    <a:pt x="1358" y="287"/>
                  </a:moveTo>
                  <a:cubicBezTo>
                    <a:pt x="1715" y="287"/>
                    <a:pt x="2025" y="596"/>
                    <a:pt x="2025" y="977"/>
                  </a:cubicBezTo>
                  <a:lnTo>
                    <a:pt x="2025" y="1144"/>
                  </a:lnTo>
                  <a:cubicBezTo>
                    <a:pt x="1358" y="1120"/>
                    <a:pt x="953" y="858"/>
                    <a:pt x="953" y="858"/>
                  </a:cubicBezTo>
                  <a:cubicBezTo>
                    <a:pt x="929" y="834"/>
                    <a:pt x="905" y="834"/>
                    <a:pt x="881" y="834"/>
                  </a:cubicBezTo>
                  <a:cubicBezTo>
                    <a:pt x="834" y="834"/>
                    <a:pt x="786" y="858"/>
                    <a:pt x="762" y="882"/>
                  </a:cubicBezTo>
                  <a:cubicBezTo>
                    <a:pt x="572" y="1001"/>
                    <a:pt x="429" y="1072"/>
                    <a:pt x="334" y="1120"/>
                  </a:cubicBezTo>
                  <a:lnTo>
                    <a:pt x="334" y="977"/>
                  </a:lnTo>
                  <a:cubicBezTo>
                    <a:pt x="334" y="620"/>
                    <a:pt x="643" y="287"/>
                    <a:pt x="1024" y="287"/>
                  </a:cubicBezTo>
                  <a:close/>
                  <a:moveTo>
                    <a:pt x="834" y="1144"/>
                  </a:moveTo>
                  <a:cubicBezTo>
                    <a:pt x="1001" y="1239"/>
                    <a:pt x="1358" y="1382"/>
                    <a:pt x="1834" y="1430"/>
                  </a:cubicBezTo>
                  <a:lnTo>
                    <a:pt x="1834" y="1596"/>
                  </a:lnTo>
                  <a:cubicBezTo>
                    <a:pt x="1858" y="1977"/>
                    <a:pt x="1524" y="2287"/>
                    <a:pt x="1167" y="2287"/>
                  </a:cubicBezTo>
                  <a:cubicBezTo>
                    <a:pt x="810" y="2287"/>
                    <a:pt x="477" y="1977"/>
                    <a:pt x="477" y="1596"/>
                  </a:cubicBezTo>
                  <a:lnTo>
                    <a:pt x="477" y="1358"/>
                  </a:lnTo>
                  <a:cubicBezTo>
                    <a:pt x="596" y="1334"/>
                    <a:pt x="715" y="1239"/>
                    <a:pt x="834" y="1144"/>
                  </a:cubicBezTo>
                  <a:close/>
                  <a:moveTo>
                    <a:pt x="1501" y="2549"/>
                  </a:moveTo>
                  <a:lnTo>
                    <a:pt x="1501" y="2573"/>
                  </a:lnTo>
                  <a:cubicBezTo>
                    <a:pt x="1501" y="2620"/>
                    <a:pt x="1501" y="2668"/>
                    <a:pt x="1524" y="2692"/>
                  </a:cubicBezTo>
                  <a:lnTo>
                    <a:pt x="1167" y="3049"/>
                  </a:lnTo>
                  <a:lnTo>
                    <a:pt x="810" y="2692"/>
                  </a:lnTo>
                  <a:cubicBezTo>
                    <a:pt x="810" y="2668"/>
                    <a:pt x="834" y="2620"/>
                    <a:pt x="834" y="2573"/>
                  </a:cubicBezTo>
                  <a:lnTo>
                    <a:pt x="834" y="2549"/>
                  </a:lnTo>
                  <a:cubicBezTo>
                    <a:pt x="953" y="2573"/>
                    <a:pt x="1048" y="2620"/>
                    <a:pt x="1167" y="2620"/>
                  </a:cubicBezTo>
                  <a:cubicBezTo>
                    <a:pt x="1286" y="2620"/>
                    <a:pt x="1405" y="2573"/>
                    <a:pt x="1501" y="2549"/>
                  </a:cubicBezTo>
                  <a:close/>
                  <a:moveTo>
                    <a:pt x="1001" y="1"/>
                  </a:moveTo>
                  <a:cubicBezTo>
                    <a:pt x="453" y="1"/>
                    <a:pt x="0" y="429"/>
                    <a:pt x="0" y="977"/>
                  </a:cubicBezTo>
                  <a:lnTo>
                    <a:pt x="0" y="1311"/>
                  </a:lnTo>
                  <a:cubicBezTo>
                    <a:pt x="0" y="1382"/>
                    <a:pt x="72" y="1453"/>
                    <a:pt x="167" y="1453"/>
                  </a:cubicBezTo>
                  <a:lnTo>
                    <a:pt x="167" y="1620"/>
                  </a:lnTo>
                  <a:cubicBezTo>
                    <a:pt x="167" y="1930"/>
                    <a:pt x="262" y="2192"/>
                    <a:pt x="477" y="2382"/>
                  </a:cubicBezTo>
                  <a:lnTo>
                    <a:pt x="477" y="2573"/>
                  </a:lnTo>
                  <a:cubicBezTo>
                    <a:pt x="477" y="2644"/>
                    <a:pt x="453" y="2692"/>
                    <a:pt x="405" y="2739"/>
                  </a:cubicBezTo>
                  <a:cubicBezTo>
                    <a:pt x="310" y="2763"/>
                    <a:pt x="286" y="2858"/>
                    <a:pt x="334" y="2930"/>
                  </a:cubicBezTo>
                  <a:cubicBezTo>
                    <a:pt x="358" y="3001"/>
                    <a:pt x="429" y="3025"/>
                    <a:pt x="477" y="3025"/>
                  </a:cubicBezTo>
                  <a:cubicBezTo>
                    <a:pt x="524" y="3025"/>
                    <a:pt x="548" y="3025"/>
                    <a:pt x="548" y="3001"/>
                  </a:cubicBezTo>
                  <a:cubicBezTo>
                    <a:pt x="572" y="3001"/>
                    <a:pt x="596" y="2978"/>
                    <a:pt x="643" y="2930"/>
                  </a:cubicBezTo>
                  <a:lnTo>
                    <a:pt x="1024" y="3335"/>
                  </a:lnTo>
                  <a:lnTo>
                    <a:pt x="1024" y="5407"/>
                  </a:lnTo>
                  <a:cubicBezTo>
                    <a:pt x="1024" y="5502"/>
                    <a:pt x="1072" y="5550"/>
                    <a:pt x="1167" y="5550"/>
                  </a:cubicBezTo>
                  <a:cubicBezTo>
                    <a:pt x="1263" y="5550"/>
                    <a:pt x="1310" y="5502"/>
                    <a:pt x="1310" y="5407"/>
                  </a:cubicBezTo>
                  <a:lnTo>
                    <a:pt x="1310" y="3335"/>
                  </a:lnTo>
                  <a:lnTo>
                    <a:pt x="1715" y="2930"/>
                  </a:lnTo>
                  <a:cubicBezTo>
                    <a:pt x="1739" y="2978"/>
                    <a:pt x="1763" y="2978"/>
                    <a:pt x="1786" y="3001"/>
                  </a:cubicBezTo>
                  <a:lnTo>
                    <a:pt x="2620" y="3406"/>
                  </a:lnTo>
                  <a:lnTo>
                    <a:pt x="2358" y="3668"/>
                  </a:lnTo>
                  <a:cubicBezTo>
                    <a:pt x="2239" y="3787"/>
                    <a:pt x="2191" y="3978"/>
                    <a:pt x="2191" y="4121"/>
                  </a:cubicBezTo>
                  <a:lnTo>
                    <a:pt x="2191" y="5407"/>
                  </a:lnTo>
                  <a:cubicBezTo>
                    <a:pt x="2191" y="5502"/>
                    <a:pt x="2239" y="5550"/>
                    <a:pt x="2334" y="5550"/>
                  </a:cubicBezTo>
                  <a:cubicBezTo>
                    <a:pt x="2429" y="5550"/>
                    <a:pt x="2477" y="5502"/>
                    <a:pt x="2477" y="5407"/>
                  </a:cubicBezTo>
                  <a:lnTo>
                    <a:pt x="2477" y="4121"/>
                  </a:lnTo>
                  <a:cubicBezTo>
                    <a:pt x="2477" y="4025"/>
                    <a:pt x="2501" y="3954"/>
                    <a:pt x="2572" y="3882"/>
                  </a:cubicBezTo>
                  <a:lnTo>
                    <a:pt x="2810" y="3644"/>
                  </a:lnTo>
                  <a:lnTo>
                    <a:pt x="2810" y="3740"/>
                  </a:lnTo>
                  <a:lnTo>
                    <a:pt x="2810" y="5407"/>
                  </a:lnTo>
                  <a:cubicBezTo>
                    <a:pt x="2810" y="5502"/>
                    <a:pt x="2858" y="5550"/>
                    <a:pt x="2953" y="5550"/>
                  </a:cubicBezTo>
                  <a:cubicBezTo>
                    <a:pt x="3049" y="5550"/>
                    <a:pt x="3096" y="5502"/>
                    <a:pt x="3096" y="5407"/>
                  </a:cubicBezTo>
                  <a:lnTo>
                    <a:pt x="3096" y="3740"/>
                  </a:lnTo>
                  <a:cubicBezTo>
                    <a:pt x="3144" y="3501"/>
                    <a:pt x="3025" y="3263"/>
                    <a:pt x="2787" y="3168"/>
                  </a:cubicBezTo>
                  <a:lnTo>
                    <a:pt x="1905" y="2739"/>
                  </a:lnTo>
                  <a:cubicBezTo>
                    <a:pt x="1858" y="2692"/>
                    <a:pt x="1834" y="2644"/>
                    <a:pt x="1834" y="2573"/>
                  </a:cubicBezTo>
                  <a:lnTo>
                    <a:pt x="1834" y="2382"/>
                  </a:lnTo>
                  <a:cubicBezTo>
                    <a:pt x="2025" y="2192"/>
                    <a:pt x="2144" y="1930"/>
                    <a:pt x="2144" y="1620"/>
                  </a:cubicBezTo>
                  <a:lnTo>
                    <a:pt x="2144" y="1453"/>
                  </a:lnTo>
                  <a:cubicBezTo>
                    <a:pt x="2239" y="1453"/>
                    <a:pt x="2310" y="1382"/>
                    <a:pt x="2310" y="1311"/>
                  </a:cubicBezTo>
                  <a:lnTo>
                    <a:pt x="2310" y="977"/>
                  </a:lnTo>
                  <a:cubicBezTo>
                    <a:pt x="2310" y="429"/>
                    <a:pt x="1858" y="1"/>
                    <a:pt x="1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230A-2FA7-B8B8-05EF-E11ADCF5C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79421-ABD5-7AF5-F3D5-F3D0B1861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6428" y="4282228"/>
            <a:ext cx="4088100" cy="1381500"/>
          </a:xfrm>
        </p:spPr>
        <p:txBody>
          <a:bodyPr/>
          <a:lstStyle/>
          <a:p>
            <a:r>
              <a:rPr lang="en-US" sz="2000" b="1" dirty="0"/>
              <a:t>USE CASE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2099C-7298-2516-5593-2A2C33F461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6220" y="0"/>
            <a:ext cx="5211560" cy="430789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50800" dir="54000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75098576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ch Company Job Descriptions by Slidesgo">
  <a:themeElements>
    <a:clrScheme name="Simple Light">
      <a:dk1>
        <a:srgbClr val="191919"/>
      </a:dk1>
      <a:lt1>
        <a:srgbClr val="3A373E"/>
      </a:lt1>
      <a:dk2>
        <a:srgbClr val="5233DA"/>
      </a:dk2>
      <a:lt2>
        <a:srgbClr val="784EFF"/>
      </a:lt2>
      <a:accent1>
        <a:srgbClr val="A387FF"/>
      </a:accent1>
      <a:accent2>
        <a:srgbClr val="CCCC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555</Words>
  <Application>Microsoft Office PowerPoint</Application>
  <PresentationFormat>On-screen Show (16:9)</PresentationFormat>
  <Paragraphs>88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Overpass</vt:lpstr>
      <vt:lpstr>Oxanium</vt:lpstr>
      <vt:lpstr>Oxanium Medium</vt:lpstr>
      <vt:lpstr>Times New Roman</vt:lpstr>
      <vt:lpstr>Tech Company Job Descriptions by Slidesgo</vt:lpstr>
      <vt:lpstr>TASK 4</vt:lpstr>
      <vt:lpstr>TABLE OF CONTENTS</vt:lpstr>
      <vt:lpstr>INTRODUCTION</vt:lpstr>
      <vt:lpstr>CONTEXT DIAGRAM</vt:lpstr>
      <vt:lpstr>COMPONENTS OF A CONTEXT DIAGRAM</vt:lpstr>
      <vt:lpstr>PowerPoint Presentation</vt:lpstr>
      <vt:lpstr>USE CASE DIAGRAM</vt:lpstr>
      <vt:lpstr>COMPONENTS OF THE USE CASE DIAGRAM</vt:lpstr>
      <vt:lpstr>PowerPoint Presentation</vt:lpstr>
      <vt:lpstr>CLASS DIAGRAM</vt:lpstr>
      <vt:lpstr>CLASSES IN OUR SYSTEM</vt:lpstr>
      <vt:lpstr>PowerPoint Presentation</vt:lpstr>
      <vt:lpstr>SEQUENCE DIAGRAM</vt:lpstr>
      <vt:lpstr>COMPONENTS OF THE SEQUENCE  DIAGRAM</vt:lpstr>
      <vt:lpstr>PowerPoint Presentation</vt:lpstr>
      <vt:lpstr>DEPLOYMENT DIAGRAM</vt:lpstr>
      <vt:lpstr>COMPONENTS OF THE DEPLOYMENT DIAGRAM</vt:lpstr>
      <vt:lpstr>PowerPoint Presentation</vt:lpstr>
      <vt:lpstr>CONCLUSION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4</dc:title>
  <dc:creator>Marie B</dc:creator>
  <cp:lastModifiedBy>Zelefack Marie</cp:lastModifiedBy>
  <cp:revision>2</cp:revision>
  <dcterms:modified xsi:type="dcterms:W3CDTF">2024-05-27T22:19:08Z</dcterms:modified>
</cp:coreProperties>
</file>